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2" r:id="rId4"/>
    <p:sldId id="265" r:id="rId5"/>
    <p:sldId id="264" r:id="rId6"/>
    <p:sldId id="258" r:id="rId7"/>
    <p:sldId id="259" r:id="rId8"/>
    <p:sldId id="266" r:id="rId9"/>
    <p:sldId id="260" r:id="rId10"/>
    <p:sldId id="267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5674D3-5A81-9042-B1AE-ED54D7DF9A53}" v="2" dt="2024-09-18T13:37:21.2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0" autoAdjust="0"/>
    <p:restoredTop sz="94650"/>
  </p:normalViewPr>
  <p:slideViewPr>
    <p:cSldViewPr snapToGrid="0">
      <p:cViewPr varScale="1">
        <p:scale>
          <a:sx n="120" d="100"/>
          <a:sy n="120" d="100"/>
        </p:scale>
        <p:origin x="384" y="1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GARA Tokuma" userId="S::m807036m@mails.cc.ehime-u.ac.jp::a8d6bc5e-0029-4673-b6b3-2238beee6d0a" providerId="AD" clId="Web-{0774EFAB-F39C-F505-FBF7-1A673FE96E15}"/>
    <pc:docChg chg="modSld">
      <pc:chgData name="NAGARA Tokuma" userId="S::m807036m@mails.cc.ehime-u.ac.jp::a8d6bc5e-0029-4673-b6b3-2238beee6d0a" providerId="AD" clId="Web-{0774EFAB-F39C-F505-FBF7-1A673FE96E15}" dt="2024-09-14T08:56:55.871" v="30"/>
      <pc:docMkLst>
        <pc:docMk/>
      </pc:docMkLst>
      <pc:sldChg chg="addSp delSp modSp">
        <pc:chgData name="NAGARA Tokuma" userId="S::m807036m@mails.cc.ehime-u.ac.jp::a8d6bc5e-0029-4673-b6b3-2238beee6d0a" providerId="AD" clId="Web-{0774EFAB-F39C-F505-FBF7-1A673FE96E15}" dt="2024-09-14T08:56:55.871" v="30"/>
        <pc:sldMkLst>
          <pc:docMk/>
          <pc:sldMk cId="2428204579" sldId="264"/>
        </pc:sldMkLst>
        <pc:spChg chg="add mod">
          <ac:chgData name="NAGARA Tokuma" userId="S::m807036m@mails.cc.ehime-u.ac.jp::a8d6bc5e-0029-4673-b6b3-2238beee6d0a" providerId="AD" clId="Web-{0774EFAB-F39C-F505-FBF7-1A673FE96E15}" dt="2024-09-14T08:56:55.871" v="30"/>
          <ac:spMkLst>
            <pc:docMk/>
            <pc:sldMk cId="2428204579" sldId="264"/>
            <ac:spMk id="3" creationId="{7F3B43D6-022F-B035-F813-BE3AFA6FF3B7}"/>
          </ac:spMkLst>
        </pc:spChg>
        <pc:spChg chg="add mod">
          <ac:chgData name="NAGARA Tokuma" userId="S::m807036m@mails.cc.ehime-u.ac.jp::a8d6bc5e-0029-4673-b6b3-2238beee6d0a" providerId="AD" clId="Web-{0774EFAB-F39C-F505-FBF7-1A673FE96E15}" dt="2024-09-14T08:38:09.886" v="19" actId="1076"/>
          <ac:spMkLst>
            <pc:docMk/>
            <pc:sldMk cId="2428204579" sldId="264"/>
            <ac:spMk id="4" creationId="{4C72614B-4AB2-8083-7C93-D11ADF8BA4F1}"/>
          </ac:spMkLst>
        </pc:spChg>
        <pc:spChg chg="add mod">
          <ac:chgData name="NAGARA Tokuma" userId="S::m807036m@mails.cc.ehime-u.ac.jp::a8d6bc5e-0029-4673-b6b3-2238beee6d0a" providerId="AD" clId="Web-{0774EFAB-F39C-F505-FBF7-1A673FE96E15}" dt="2024-09-14T08:38:11.511" v="20" actId="1076"/>
          <ac:spMkLst>
            <pc:docMk/>
            <pc:sldMk cId="2428204579" sldId="264"/>
            <ac:spMk id="6" creationId="{BEBF6DA8-3F6F-30C8-D6CB-569A711D43A2}"/>
          </ac:spMkLst>
        </pc:spChg>
        <pc:spChg chg="add del mod">
          <ac:chgData name="NAGARA Tokuma" userId="S::m807036m@mails.cc.ehime-u.ac.jp::a8d6bc5e-0029-4673-b6b3-2238beee6d0a" providerId="AD" clId="Web-{0774EFAB-F39C-F505-FBF7-1A673FE96E15}" dt="2024-09-14T08:56:27.714" v="25"/>
          <ac:spMkLst>
            <pc:docMk/>
            <pc:sldMk cId="2428204579" sldId="264"/>
            <ac:spMk id="7" creationId="{E3E7EEE5-0C52-0349-5AC8-301776A08F3E}"/>
          </ac:spMkLst>
        </pc:spChg>
      </pc:sldChg>
    </pc:docChg>
  </pc:docChgLst>
  <pc:docChgLst>
    <pc:chgData name="SHIBAZAKI Tatsuya" userId="0693681e-f1c4-41be-b21f-4d2ce5296b0f" providerId="ADAL" clId="{805674D3-5A81-9042-B1AE-ED54D7DF9A53}"/>
    <pc:docChg chg="modSld">
      <pc:chgData name="SHIBAZAKI Tatsuya" userId="0693681e-f1c4-41be-b21f-4d2ce5296b0f" providerId="ADAL" clId="{805674D3-5A81-9042-B1AE-ED54D7DF9A53}" dt="2024-09-18T13:37:21.217" v="30"/>
      <pc:docMkLst>
        <pc:docMk/>
      </pc:docMkLst>
      <pc:sldChg chg="modTransition">
        <pc:chgData name="SHIBAZAKI Tatsuya" userId="0693681e-f1c4-41be-b21f-4d2ce5296b0f" providerId="ADAL" clId="{805674D3-5A81-9042-B1AE-ED54D7DF9A53}" dt="2024-09-18T13:37:21.217" v="30"/>
        <pc:sldMkLst>
          <pc:docMk/>
          <pc:sldMk cId="3634235747" sldId="256"/>
        </pc:sldMkLst>
      </pc:sldChg>
      <pc:sldChg chg="modSp mod modTransition">
        <pc:chgData name="SHIBAZAKI Tatsuya" userId="0693681e-f1c4-41be-b21f-4d2ce5296b0f" providerId="ADAL" clId="{805674D3-5A81-9042-B1AE-ED54D7DF9A53}" dt="2024-09-18T13:37:21.217" v="30"/>
        <pc:sldMkLst>
          <pc:docMk/>
          <pc:sldMk cId="1686572319" sldId="257"/>
        </pc:sldMkLst>
        <pc:spChg chg="mod">
          <ac:chgData name="SHIBAZAKI Tatsuya" userId="0693681e-f1c4-41be-b21f-4d2ce5296b0f" providerId="ADAL" clId="{805674D3-5A81-9042-B1AE-ED54D7DF9A53}" dt="2024-09-18T13:33:05.711" v="29" actId="20577"/>
          <ac:spMkLst>
            <pc:docMk/>
            <pc:sldMk cId="1686572319" sldId="257"/>
            <ac:spMk id="9" creationId="{C3CE9B1F-5BC7-A4AD-8FFF-DDBA13F449C1}"/>
          </ac:spMkLst>
        </pc:spChg>
      </pc:sldChg>
      <pc:sldChg chg="modTransition">
        <pc:chgData name="SHIBAZAKI Tatsuya" userId="0693681e-f1c4-41be-b21f-4d2ce5296b0f" providerId="ADAL" clId="{805674D3-5A81-9042-B1AE-ED54D7DF9A53}" dt="2024-09-18T13:37:21.217" v="30"/>
        <pc:sldMkLst>
          <pc:docMk/>
          <pc:sldMk cId="2207856580" sldId="258"/>
        </pc:sldMkLst>
      </pc:sldChg>
      <pc:sldChg chg="modTransition">
        <pc:chgData name="SHIBAZAKI Tatsuya" userId="0693681e-f1c4-41be-b21f-4d2ce5296b0f" providerId="ADAL" clId="{805674D3-5A81-9042-B1AE-ED54D7DF9A53}" dt="2024-09-18T13:37:21.217" v="30"/>
        <pc:sldMkLst>
          <pc:docMk/>
          <pc:sldMk cId="868408742" sldId="259"/>
        </pc:sldMkLst>
      </pc:sldChg>
      <pc:sldChg chg="modTransition">
        <pc:chgData name="SHIBAZAKI Tatsuya" userId="0693681e-f1c4-41be-b21f-4d2ce5296b0f" providerId="ADAL" clId="{805674D3-5A81-9042-B1AE-ED54D7DF9A53}" dt="2024-09-18T13:37:21.217" v="30"/>
        <pc:sldMkLst>
          <pc:docMk/>
          <pc:sldMk cId="3366758986" sldId="260"/>
        </pc:sldMkLst>
      </pc:sldChg>
      <pc:sldChg chg="modTransition">
        <pc:chgData name="SHIBAZAKI Tatsuya" userId="0693681e-f1c4-41be-b21f-4d2ce5296b0f" providerId="ADAL" clId="{805674D3-5A81-9042-B1AE-ED54D7DF9A53}" dt="2024-09-18T13:37:21.217" v="30"/>
        <pc:sldMkLst>
          <pc:docMk/>
          <pc:sldMk cId="2144328101" sldId="262"/>
        </pc:sldMkLst>
      </pc:sldChg>
      <pc:sldChg chg="modTransition">
        <pc:chgData name="SHIBAZAKI Tatsuya" userId="0693681e-f1c4-41be-b21f-4d2ce5296b0f" providerId="ADAL" clId="{805674D3-5A81-9042-B1AE-ED54D7DF9A53}" dt="2024-09-18T13:37:21.217" v="30"/>
        <pc:sldMkLst>
          <pc:docMk/>
          <pc:sldMk cId="2428204579" sldId="264"/>
        </pc:sldMkLst>
      </pc:sldChg>
      <pc:sldChg chg="modTransition">
        <pc:chgData name="SHIBAZAKI Tatsuya" userId="0693681e-f1c4-41be-b21f-4d2ce5296b0f" providerId="ADAL" clId="{805674D3-5A81-9042-B1AE-ED54D7DF9A53}" dt="2024-09-18T13:37:21.217" v="30"/>
        <pc:sldMkLst>
          <pc:docMk/>
          <pc:sldMk cId="3141059258" sldId="265"/>
        </pc:sldMkLst>
      </pc:sldChg>
      <pc:sldChg chg="modTransition">
        <pc:chgData name="SHIBAZAKI Tatsuya" userId="0693681e-f1c4-41be-b21f-4d2ce5296b0f" providerId="ADAL" clId="{805674D3-5A81-9042-B1AE-ED54D7DF9A53}" dt="2024-09-18T13:37:21.217" v="30"/>
        <pc:sldMkLst>
          <pc:docMk/>
          <pc:sldMk cId="650064764" sldId="266"/>
        </pc:sldMkLst>
      </pc:sldChg>
      <pc:sldChg chg="modTransition">
        <pc:chgData name="SHIBAZAKI Tatsuya" userId="0693681e-f1c4-41be-b21f-4d2ce5296b0f" providerId="ADAL" clId="{805674D3-5A81-9042-B1AE-ED54D7DF9A53}" dt="2024-09-18T13:37:21.217" v="30"/>
        <pc:sldMkLst>
          <pc:docMk/>
          <pc:sldMk cId="711695425" sldId="267"/>
        </pc:sldMkLst>
      </pc:sldChg>
    </pc:docChg>
  </pc:docChgLst>
  <pc:docChgLst>
    <pc:chgData name="NAGARA Tokuma" userId="S::m807036m@mails.cc.ehime-u.ac.jp::a8d6bc5e-0029-4673-b6b3-2238beee6d0a" providerId="AD" clId="Web-{CA057C3A-7372-704E-6A5F-16D97E30257F}"/>
    <pc:docChg chg="modSld">
      <pc:chgData name="NAGARA Tokuma" userId="S::m807036m@mails.cc.ehime-u.ac.jp::a8d6bc5e-0029-4673-b6b3-2238beee6d0a" providerId="AD" clId="Web-{CA057C3A-7372-704E-6A5F-16D97E30257F}" dt="2024-09-16T14:15:27.184" v="60"/>
      <pc:docMkLst>
        <pc:docMk/>
      </pc:docMkLst>
      <pc:sldChg chg="addSp delSp modSp">
        <pc:chgData name="NAGARA Tokuma" userId="S::m807036m@mails.cc.ehime-u.ac.jp::a8d6bc5e-0029-4673-b6b3-2238beee6d0a" providerId="AD" clId="Web-{CA057C3A-7372-704E-6A5F-16D97E30257F}" dt="2024-09-16T14:15:27.184" v="60"/>
        <pc:sldMkLst>
          <pc:docMk/>
          <pc:sldMk cId="2428204579" sldId="264"/>
        </pc:sldMkLst>
        <pc:spChg chg="add del mod">
          <ac:chgData name="NAGARA Tokuma" userId="S::m807036m@mails.cc.ehime-u.ac.jp::a8d6bc5e-0029-4673-b6b3-2238beee6d0a" providerId="AD" clId="Web-{CA057C3A-7372-704E-6A5F-16D97E30257F}" dt="2024-09-16T14:13:11.586" v="18"/>
          <ac:spMkLst>
            <pc:docMk/>
            <pc:sldMk cId="2428204579" sldId="264"/>
            <ac:spMk id="5" creationId="{2A646CF7-3934-16F9-9138-169230312F50}"/>
          </ac:spMkLst>
        </pc:spChg>
        <pc:spChg chg="add mod">
          <ac:chgData name="NAGARA Tokuma" userId="S::m807036m@mails.cc.ehime-u.ac.jp::a8d6bc5e-0029-4673-b6b3-2238beee6d0a" providerId="AD" clId="Web-{CA057C3A-7372-704E-6A5F-16D97E30257F}" dt="2024-09-16T14:15:27.184" v="60"/>
          <ac:spMkLst>
            <pc:docMk/>
            <pc:sldMk cId="2428204579" sldId="264"/>
            <ac:spMk id="7" creationId="{ECBF760D-C4BD-ACD7-B57F-4EB243E3A8F3}"/>
          </ac:spMkLst>
        </pc:spChg>
        <pc:spChg chg="add del">
          <ac:chgData name="NAGARA Tokuma" userId="S::m807036m@mails.cc.ehime-u.ac.jp::a8d6bc5e-0029-4673-b6b3-2238beee6d0a" providerId="AD" clId="Web-{CA057C3A-7372-704E-6A5F-16D97E30257F}" dt="2024-09-16T14:13:38.446" v="26"/>
          <ac:spMkLst>
            <pc:docMk/>
            <pc:sldMk cId="2428204579" sldId="264"/>
            <ac:spMk id="8" creationId="{4C00CB16-28D9-728F-B68D-AA7B79F4F681}"/>
          </ac:spMkLst>
        </pc:spChg>
        <pc:spChg chg="add del mod">
          <ac:chgData name="NAGARA Tokuma" userId="S::m807036m@mails.cc.ehime-u.ac.jp::a8d6bc5e-0029-4673-b6b3-2238beee6d0a" providerId="AD" clId="Web-{CA057C3A-7372-704E-6A5F-16D97E30257F}" dt="2024-09-16T14:13:37.149" v="25"/>
          <ac:spMkLst>
            <pc:docMk/>
            <pc:sldMk cId="2428204579" sldId="264"/>
            <ac:spMk id="9" creationId="{A0B2C7D4-76F4-E212-E310-45E92A192430}"/>
          </ac:spMkLst>
        </pc:spChg>
        <pc:spChg chg="add del">
          <ac:chgData name="NAGARA Tokuma" userId="S::m807036m@mails.cc.ehime-u.ac.jp::a8d6bc5e-0029-4673-b6b3-2238beee6d0a" providerId="AD" clId="Web-{CA057C3A-7372-704E-6A5F-16D97E30257F}" dt="2024-09-16T14:13:34.993" v="23"/>
          <ac:spMkLst>
            <pc:docMk/>
            <pc:sldMk cId="2428204579" sldId="264"/>
            <ac:spMk id="10" creationId="{CE853A24-2A93-7BA7-F7ED-1DC86697705A}"/>
          </ac:spMkLst>
        </pc:spChg>
      </pc:sldChg>
    </pc:docChg>
  </pc:docChgLst>
  <pc:docChgLst>
    <pc:chgData name="SHIBAZAKI Tatsuya" userId="0693681e-f1c4-41be-b21f-4d2ce5296b0f" providerId="ADAL" clId="{33661134-78F7-46F2-9372-C9280F93630E}"/>
    <pc:docChg chg="undo custSel addSld delSld modSld sldOrd">
      <pc:chgData name="SHIBAZAKI Tatsuya" userId="0693681e-f1c4-41be-b21f-4d2ce5296b0f" providerId="ADAL" clId="{33661134-78F7-46F2-9372-C9280F93630E}" dt="2024-09-16T19:05:05.143" v="5250"/>
      <pc:docMkLst>
        <pc:docMk/>
      </pc:docMkLst>
      <pc:sldChg chg="addSp delSp modSp new mod modTransition setBg addAnim delAnim">
        <pc:chgData name="SHIBAZAKI Tatsuya" userId="0693681e-f1c4-41be-b21f-4d2ce5296b0f" providerId="ADAL" clId="{33661134-78F7-46F2-9372-C9280F93630E}" dt="2024-09-13T11:42:07.446" v="3908"/>
        <pc:sldMkLst>
          <pc:docMk/>
          <pc:sldMk cId="3634235747" sldId="256"/>
        </pc:sldMkLst>
        <pc:spChg chg="mod">
          <ac:chgData name="SHIBAZAKI Tatsuya" userId="0693681e-f1c4-41be-b21f-4d2ce5296b0f" providerId="ADAL" clId="{33661134-78F7-46F2-9372-C9280F93630E}" dt="2024-09-13T11:34:37.594" v="3856" actId="1076"/>
          <ac:spMkLst>
            <pc:docMk/>
            <pc:sldMk cId="3634235747" sldId="256"/>
            <ac:spMk id="2" creationId="{A1A6AC07-C4D2-4AFF-26DB-40CB581335D7}"/>
          </ac:spMkLst>
        </pc:spChg>
        <pc:spChg chg="mod">
          <ac:chgData name="SHIBAZAKI Tatsuya" userId="0693681e-f1c4-41be-b21f-4d2ce5296b0f" providerId="ADAL" clId="{33661134-78F7-46F2-9372-C9280F93630E}" dt="2024-09-13T11:34:32.538" v="3855" actId="1076"/>
          <ac:spMkLst>
            <pc:docMk/>
            <pc:sldMk cId="3634235747" sldId="256"/>
            <ac:spMk id="3" creationId="{4362AC7B-8506-9860-0DBF-7F7D33D12914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8" creationId="{577D6B2E-37A3-429E-A37C-F30ED6487282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10" creationId="{5CEAD642-85CF-4750-8432-7C80C901F001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12" creationId="{FA33EEAE-15D5-4119-8C1E-89D943F911EF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14" creationId="{730D8B3B-9B80-4025-B934-26DC7D7CD231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16" creationId="{1064D5D5-227B-4F66-9AEA-46F570E793BD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18" creationId="{646B67A4-D328-4747-A82B-65E84FA46368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20" creationId="{B5A1B09C-1565-46F8-B70F-621C5EB48A09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22" creationId="{8C516CC8-80AC-446C-A56E-9F54B7210402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29" creationId="{5AE9FC70-8A26-4CF2-8E04-EBDADB8B81C4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31" creationId="{609CB703-C563-4F1F-BF28-83C06E978C4F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33" creationId="{C5CB530E-515E-412C-9DF1-5F8FFBD6F383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37" creationId="{712D4376-A578-4FF1-94FC-245E7A6A489F}"/>
          </ac:spMkLst>
        </pc:spChg>
        <pc:spChg chg="add del">
          <ac:chgData name="SHIBAZAKI Tatsuya" userId="0693681e-f1c4-41be-b21f-4d2ce5296b0f" providerId="ADAL" clId="{33661134-78F7-46F2-9372-C9280F93630E}" dt="2024-09-13T11:21:34.163" v="3734" actId="26606"/>
          <ac:spMkLst>
            <pc:docMk/>
            <pc:sldMk cId="3634235747" sldId="256"/>
            <ac:spMk id="39" creationId="{AEA7509D-F04F-40CB-A0B3-EEF16499CC9F}"/>
          </ac:spMkLst>
        </pc:spChg>
        <pc:picChg chg="add del">
          <ac:chgData name="SHIBAZAKI Tatsuya" userId="0693681e-f1c4-41be-b21f-4d2ce5296b0f" providerId="ADAL" clId="{33661134-78F7-46F2-9372-C9280F93630E}" dt="2024-09-13T11:21:34.163" v="3734" actId="26606"/>
          <ac:picMkLst>
            <pc:docMk/>
            <pc:sldMk cId="3634235747" sldId="256"/>
            <ac:picMk id="26" creationId="{F59D0F1C-BDE1-4B1A-4CC0-DB83E8596A78}"/>
          </ac:picMkLst>
        </pc:picChg>
        <pc:cxnChg chg="add del">
          <ac:chgData name="SHIBAZAKI Tatsuya" userId="0693681e-f1c4-41be-b21f-4d2ce5296b0f" providerId="ADAL" clId="{33661134-78F7-46F2-9372-C9280F93630E}" dt="2024-09-13T11:21:34.163" v="3734" actId="26606"/>
          <ac:cxnSpMkLst>
            <pc:docMk/>
            <pc:sldMk cId="3634235747" sldId="256"/>
            <ac:cxnSpMk id="35" creationId="{56020367-4FD5-4596-8E10-C5F095CD8DBF}"/>
          </ac:cxnSpMkLst>
        </pc:cxnChg>
      </pc:sldChg>
      <pc:sldChg chg="addSp delSp modSp new mod modTransition modClrScheme addAnim delAnim modAnim chgLayout modNotesTx">
        <pc:chgData name="SHIBAZAKI Tatsuya" userId="0693681e-f1c4-41be-b21f-4d2ce5296b0f" providerId="ADAL" clId="{33661134-78F7-46F2-9372-C9280F93630E}" dt="2024-09-16T18:49:48.745" v="5244"/>
        <pc:sldMkLst>
          <pc:docMk/>
          <pc:sldMk cId="1686572319" sldId="257"/>
        </pc:sldMkLst>
        <pc:spChg chg="add mod">
          <ac:chgData name="SHIBAZAKI Tatsuya" userId="0693681e-f1c4-41be-b21f-4d2ce5296b0f" providerId="ADAL" clId="{33661134-78F7-46F2-9372-C9280F93630E}" dt="2024-09-16T15:08:27.017" v="4773" actId="14100"/>
          <ac:spMkLst>
            <pc:docMk/>
            <pc:sldMk cId="1686572319" sldId="257"/>
            <ac:spMk id="2" creationId="{8DF61A77-3E44-E3C4-9BD4-9A2E5E1E1A50}"/>
          </ac:spMkLst>
        </pc:spChg>
        <pc:spChg chg="del">
          <ac:chgData name="SHIBAZAKI Tatsuya" userId="0693681e-f1c4-41be-b21f-4d2ce5296b0f" providerId="ADAL" clId="{33661134-78F7-46F2-9372-C9280F93630E}" dt="2024-09-13T03:57:13.215" v="87" actId="700"/>
          <ac:spMkLst>
            <pc:docMk/>
            <pc:sldMk cId="1686572319" sldId="257"/>
            <ac:spMk id="2" creationId="{BC68EC50-AA34-A01E-2021-FA1D12036F9C}"/>
          </ac:spMkLst>
        </pc:spChg>
        <pc:spChg chg="del">
          <ac:chgData name="SHIBAZAKI Tatsuya" userId="0693681e-f1c4-41be-b21f-4d2ce5296b0f" providerId="ADAL" clId="{33661134-78F7-46F2-9372-C9280F93630E}" dt="2024-09-13T03:57:13.215" v="87" actId="700"/>
          <ac:spMkLst>
            <pc:docMk/>
            <pc:sldMk cId="1686572319" sldId="257"/>
            <ac:spMk id="3" creationId="{11D1F9D2-C06C-4D63-C916-86E634BB0D46}"/>
          </ac:spMkLst>
        </pc:spChg>
        <pc:spChg chg="add mod">
          <ac:chgData name="SHIBAZAKI Tatsuya" userId="0693681e-f1c4-41be-b21f-4d2ce5296b0f" providerId="ADAL" clId="{33661134-78F7-46F2-9372-C9280F93630E}" dt="2024-09-16T15:09:21.538" v="4819" actId="20577"/>
          <ac:spMkLst>
            <pc:docMk/>
            <pc:sldMk cId="1686572319" sldId="257"/>
            <ac:spMk id="3" creationId="{4EB9A951-5D13-FB59-A786-C10B8534416A}"/>
          </ac:spMkLst>
        </pc:spChg>
        <pc:spChg chg="add del mod">
          <ac:chgData name="SHIBAZAKI Tatsuya" userId="0693681e-f1c4-41be-b21f-4d2ce5296b0f" providerId="ADAL" clId="{33661134-78F7-46F2-9372-C9280F93630E}" dt="2024-09-13T04:16:04.028" v="150" actId="478"/>
          <ac:spMkLst>
            <pc:docMk/>
            <pc:sldMk cId="1686572319" sldId="257"/>
            <ac:spMk id="4" creationId="{9D88C755-D305-E901-3785-51E7A015D64C}"/>
          </ac:spMkLst>
        </pc:spChg>
        <pc:spChg chg="add mod">
          <ac:chgData name="SHIBAZAKI Tatsuya" userId="0693681e-f1c4-41be-b21f-4d2ce5296b0f" providerId="ADAL" clId="{33661134-78F7-46F2-9372-C9280F93630E}" dt="2024-09-13T09:41:22.167" v="3120" actId="6559"/>
          <ac:spMkLst>
            <pc:docMk/>
            <pc:sldMk cId="1686572319" sldId="257"/>
            <ac:spMk id="5" creationId="{566EB084-0EBA-F6C1-B6F6-849A37696294}"/>
          </ac:spMkLst>
        </pc:spChg>
        <pc:spChg chg="add del mod">
          <ac:chgData name="SHIBAZAKI Tatsuya" userId="0693681e-f1c4-41be-b21f-4d2ce5296b0f" providerId="ADAL" clId="{33661134-78F7-46F2-9372-C9280F93630E}" dt="2024-09-13T06:15:33.165" v="1659" actId="478"/>
          <ac:spMkLst>
            <pc:docMk/>
            <pc:sldMk cId="1686572319" sldId="257"/>
            <ac:spMk id="6" creationId="{96A8EAE1-95EC-F3C1-F89C-82C4F7C7297D}"/>
          </ac:spMkLst>
        </pc:spChg>
        <pc:spChg chg="add del mod">
          <ac:chgData name="SHIBAZAKI Tatsuya" userId="0693681e-f1c4-41be-b21f-4d2ce5296b0f" providerId="ADAL" clId="{33661134-78F7-46F2-9372-C9280F93630E}" dt="2024-09-13T07:55:02.289" v="2523"/>
          <ac:spMkLst>
            <pc:docMk/>
            <pc:sldMk cId="1686572319" sldId="257"/>
            <ac:spMk id="7" creationId="{0494B354-FCC9-ECC9-978E-70CB509E8FEB}"/>
          </ac:spMkLst>
        </pc:spChg>
        <pc:spChg chg="add del mod">
          <ac:chgData name="SHIBAZAKI Tatsuya" userId="0693681e-f1c4-41be-b21f-4d2ce5296b0f" providerId="ADAL" clId="{33661134-78F7-46F2-9372-C9280F93630E}" dt="2024-09-13T07:55:02.286" v="2521" actId="478"/>
          <ac:spMkLst>
            <pc:docMk/>
            <pc:sldMk cId="1686572319" sldId="257"/>
            <ac:spMk id="8" creationId="{CE4D0539-1A1F-B3C9-8EBC-981BC854EF3D}"/>
          </ac:spMkLst>
        </pc:spChg>
        <pc:spChg chg="add mod">
          <ac:chgData name="SHIBAZAKI Tatsuya" userId="0693681e-f1c4-41be-b21f-4d2ce5296b0f" providerId="ADAL" clId="{33661134-78F7-46F2-9372-C9280F93630E}" dt="2024-09-16T15:35:55.867" v="4997" actId="20577"/>
          <ac:spMkLst>
            <pc:docMk/>
            <pc:sldMk cId="1686572319" sldId="257"/>
            <ac:spMk id="9" creationId="{C3CE9B1F-5BC7-A4AD-8FFF-DDBA13F449C1}"/>
          </ac:spMkLst>
        </pc:spChg>
        <pc:spChg chg="add del mod">
          <ac:chgData name="SHIBAZAKI Tatsuya" userId="0693681e-f1c4-41be-b21f-4d2ce5296b0f" providerId="ADAL" clId="{33661134-78F7-46F2-9372-C9280F93630E}" dt="2024-09-13T08:22:52.048" v="2567"/>
          <ac:spMkLst>
            <pc:docMk/>
            <pc:sldMk cId="1686572319" sldId="257"/>
            <ac:spMk id="10" creationId="{CA989DD0-DF59-0AAE-D093-C9CC02955F05}"/>
          </ac:spMkLst>
        </pc:spChg>
        <pc:spChg chg="add mod">
          <ac:chgData name="SHIBAZAKI Tatsuya" userId="0693681e-f1c4-41be-b21f-4d2ce5296b0f" providerId="ADAL" clId="{33661134-78F7-46F2-9372-C9280F93630E}" dt="2024-09-16T15:08:49.032" v="4776" actId="1076"/>
          <ac:spMkLst>
            <pc:docMk/>
            <pc:sldMk cId="1686572319" sldId="257"/>
            <ac:spMk id="11" creationId="{F58549BD-1369-839D-D5DE-61BB86CE0D44}"/>
          </ac:spMkLst>
        </pc:spChg>
        <pc:spChg chg="add del">
          <ac:chgData name="SHIBAZAKI Tatsuya" userId="0693681e-f1c4-41be-b21f-4d2ce5296b0f" providerId="ADAL" clId="{33661134-78F7-46F2-9372-C9280F93630E}" dt="2024-09-13T08:24:23.168" v="2629" actId="22"/>
          <ac:spMkLst>
            <pc:docMk/>
            <pc:sldMk cId="1686572319" sldId="257"/>
            <ac:spMk id="13" creationId="{D463574A-88FC-D83E-8354-E1DD09BAED9C}"/>
          </ac:spMkLst>
        </pc:spChg>
        <pc:spChg chg="add del mod">
          <ac:chgData name="SHIBAZAKI Tatsuya" userId="0693681e-f1c4-41be-b21f-4d2ce5296b0f" providerId="ADAL" clId="{33661134-78F7-46F2-9372-C9280F93630E}" dt="2024-09-13T08:26:11.354" v="2637" actId="478"/>
          <ac:spMkLst>
            <pc:docMk/>
            <pc:sldMk cId="1686572319" sldId="257"/>
            <ac:spMk id="14" creationId="{4CE8DE8B-31B8-25D9-AB81-A899EFB400E8}"/>
          </ac:spMkLst>
        </pc:spChg>
        <pc:spChg chg="add mod">
          <ac:chgData name="SHIBAZAKI Tatsuya" userId="0693681e-f1c4-41be-b21f-4d2ce5296b0f" providerId="ADAL" clId="{33661134-78F7-46F2-9372-C9280F93630E}" dt="2024-09-13T08:53:28.655" v="2858" actId="1076"/>
          <ac:spMkLst>
            <pc:docMk/>
            <pc:sldMk cId="1686572319" sldId="257"/>
            <ac:spMk id="15" creationId="{66942999-F0B3-90DF-FEA3-24FF9FC80070}"/>
          </ac:spMkLst>
        </pc:spChg>
        <pc:spChg chg="add mod ord">
          <ac:chgData name="SHIBAZAKI Tatsuya" userId="0693681e-f1c4-41be-b21f-4d2ce5296b0f" providerId="ADAL" clId="{33661134-78F7-46F2-9372-C9280F93630E}" dt="2024-09-13T08:45:52.417" v="2747" actId="1076"/>
          <ac:spMkLst>
            <pc:docMk/>
            <pc:sldMk cId="1686572319" sldId="257"/>
            <ac:spMk id="16" creationId="{6D864E5F-A54A-FD22-6707-E8EAC34FB16E}"/>
          </ac:spMkLst>
        </pc:spChg>
        <pc:spChg chg="add del mod">
          <ac:chgData name="SHIBAZAKI Tatsuya" userId="0693681e-f1c4-41be-b21f-4d2ce5296b0f" providerId="ADAL" clId="{33661134-78F7-46F2-9372-C9280F93630E}" dt="2024-09-13T08:53:30.870" v="2861" actId="478"/>
          <ac:spMkLst>
            <pc:docMk/>
            <pc:sldMk cId="1686572319" sldId="257"/>
            <ac:spMk id="18" creationId="{CC7182E3-75D4-2CBD-7737-BE22721A3328}"/>
          </ac:spMkLst>
        </pc:spChg>
        <pc:spChg chg="add del mod">
          <ac:chgData name="SHIBAZAKI Tatsuya" userId="0693681e-f1c4-41be-b21f-4d2ce5296b0f" providerId="ADAL" clId="{33661134-78F7-46F2-9372-C9280F93630E}" dt="2024-09-13T08:53:28.379" v="2856" actId="22"/>
          <ac:spMkLst>
            <pc:docMk/>
            <pc:sldMk cId="1686572319" sldId="257"/>
            <ac:spMk id="20" creationId="{BD852DAD-0FA0-6F59-3250-0878D368F3CE}"/>
          </ac:spMkLst>
        </pc:spChg>
        <pc:spChg chg="add mod">
          <ac:chgData name="SHIBAZAKI Tatsuya" userId="0693681e-f1c4-41be-b21f-4d2ce5296b0f" providerId="ADAL" clId="{33661134-78F7-46F2-9372-C9280F93630E}" dt="2024-09-16T15:08:49.032" v="4776" actId="1076"/>
          <ac:spMkLst>
            <pc:docMk/>
            <pc:sldMk cId="1686572319" sldId="257"/>
            <ac:spMk id="21" creationId="{AE53FD9C-B5A0-96BC-B336-4D5742B87DAC}"/>
          </ac:spMkLst>
        </pc:spChg>
        <pc:spChg chg="add del mod">
          <ac:chgData name="SHIBAZAKI Tatsuya" userId="0693681e-f1c4-41be-b21f-4d2ce5296b0f" providerId="ADAL" clId="{33661134-78F7-46F2-9372-C9280F93630E}" dt="2024-09-13T09:05:09.047" v="2912" actId="478"/>
          <ac:spMkLst>
            <pc:docMk/>
            <pc:sldMk cId="1686572319" sldId="257"/>
            <ac:spMk id="22" creationId="{C0298E9A-3F49-1114-EA21-2220B8716DA2}"/>
          </ac:spMkLst>
        </pc:spChg>
        <pc:spChg chg="add mod">
          <ac:chgData name="SHIBAZAKI Tatsuya" userId="0693681e-f1c4-41be-b21f-4d2ce5296b0f" providerId="ADAL" clId="{33661134-78F7-46F2-9372-C9280F93630E}" dt="2024-09-16T15:08:49.032" v="4776" actId="1076"/>
          <ac:spMkLst>
            <pc:docMk/>
            <pc:sldMk cId="1686572319" sldId="257"/>
            <ac:spMk id="23" creationId="{25C26636-EAF3-0256-EE84-DA257F69A470}"/>
          </ac:spMkLst>
        </pc:spChg>
        <pc:grpChg chg="add del mod">
          <ac:chgData name="SHIBAZAKI Tatsuya" userId="0693681e-f1c4-41be-b21f-4d2ce5296b0f" providerId="ADAL" clId="{33661134-78F7-46F2-9372-C9280F93630E}" dt="2024-09-13T08:59:48.400" v="2867" actId="478"/>
          <ac:grpSpMkLst>
            <pc:docMk/>
            <pc:sldMk cId="1686572319" sldId="257"/>
            <ac:grpSpMk id="17" creationId="{C42966A1-F5C9-3B2E-411D-E0AAEEEA5B99}"/>
          </ac:grpSpMkLst>
        </pc:grpChg>
        <pc:picChg chg="add del mod ord">
          <ac:chgData name="SHIBAZAKI Tatsuya" userId="0693681e-f1c4-41be-b21f-4d2ce5296b0f" providerId="ADAL" clId="{33661134-78F7-46F2-9372-C9280F93630E}" dt="2024-09-13T09:44:25.128" v="3134" actId="478"/>
          <ac:picMkLst>
            <pc:docMk/>
            <pc:sldMk cId="1686572319" sldId="257"/>
            <ac:picMk id="24" creationId="{9A92BBB6-B568-AB89-9D92-047E8C37B924}"/>
          </ac:picMkLst>
        </pc:picChg>
        <pc:picChg chg="add mod ord">
          <ac:chgData name="SHIBAZAKI Tatsuya" userId="0693681e-f1c4-41be-b21f-4d2ce5296b0f" providerId="ADAL" clId="{33661134-78F7-46F2-9372-C9280F93630E}" dt="2024-09-13T09:45:59.697" v="3140" actId="1076"/>
          <ac:picMkLst>
            <pc:docMk/>
            <pc:sldMk cId="1686572319" sldId="257"/>
            <ac:picMk id="26" creationId="{E07D2CFA-90CA-A885-2D99-928DCD8D5DB3}"/>
          </ac:picMkLst>
        </pc:picChg>
      </pc:sldChg>
      <pc:sldChg chg="addSp delSp modSp new mod ord modTransition modAnim">
        <pc:chgData name="SHIBAZAKI Tatsuya" userId="0693681e-f1c4-41be-b21f-4d2ce5296b0f" providerId="ADAL" clId="{33661134-78F7-46F2-9372-C9280F93630E}" dt="2024-09-16T18:51:37.577" v="5248"/>
        <pc:sldMkLst>
          <pc:docMk/>
          <pc:sldMk cId="2207856580" sldId="258"/>
        </pc:sldMkLst>
        <pc:spChg chg="add mod">
          <ac:chgData name="SHIBAZAKI Tatsuya" userId="0693681e-f1c4-41be-b21f-4d2ce5296b0f" providerId="ADAL" clId="{33661134-78F7-46F2-9372-C9280F93630E}" dt="2024-09-13T07:13:42.956" v="2122" actId="14100"/>
          <ac:spMkLst>
            <pc:docMk/>
            <pc:sldMk cId="2207856580" sldId="258"/>
            <ac:spMk id="2" creationId="{52299F35-CF3B-B7A8-1C3D-003729841228}"/>
          </ac:spMkLst>
        </pc:spChg>
        <pc:spChg chg="add del mod">
          <ac:chgData name="SHIBAZAKI Tatsuya" userId="0693681e-f1c4-41be-b21f-4d2ce5296b0f" providerId="ADAL" clId="{33661134-78F7-46F2-9372-C9280F93630E}" dt="2024-09-13T04:42:32.161" v="826" actId="478"/>
          <ac:spMkLst>
            <pc:docMk/>
            <pc:sldMk cId="2207856580" sldId="258"/>
            <ac:spMk id="3" creationId="{7CEFAE85-A6BB-ADE9-0AD0-FAB249520666}"/>
          </ac:spMkLst>
        </pc:spChg>
        <pc:spChg chg="add del mod">
          <ac:chgData name="SHIBAZAKI Tatsuya" userId="0693681e-f1c4-41be-b21f-4d2ce5296b0f" providerId="ADAL" clId="{33661134-78F7-46F2-9372-C9280F93630E}" dt="2024-09-13T04:32:04.243" v="777" actId="478"/>
          <ac:spMkLst>
            <pc:docMk/>
            <pc:sldMk cId="2207856580" sldId="258"/>
            <ac:spMk id="4" creationId="{F281A4E6-6E77-12AE-C6C7-DDF5ACD0C857}"/>
          </ac:spMkLst>
        </pc:spChg>
        <pc:spChg chg="add del mod">
          <ac:chgData name="SHIBAZAKI Tatsuya" userId="0693681e-f1c4-41be-b21f-4d2ce5296b0f" providerId="ADAL" clId="{33661134-78F7-46F2-9372-C9280F93630E}" dt="2024-09-13T04:42:30.082" v="825" actId="478"/>
          <ac:spMkLst>
            <pc:docMk/>
            <pc:sldMk cId="2207856580" sldId="258"/>
            <ac:spMk id="5" creationId="{CC935A76-09B7-5193-DC2A-42A255DA43C4}"/>
          </ac:spMkLst>
        </pc:spChg>
        <pc:spChg chg="add del mod">
          <ac:chgData name="SHIBAZAKI Tatsuya" userId="0693681e-f1c4-41be-b21f-4d2ce5296b0f" providerId="ADAL" clId="{33661134-78F7-46F2-9372-C9280F93630E}" dt="2024-09-13T04:57:45.633" v="929" actId="478"/>
          <ac:spMkLst>
            <pc:docMk/>
            <pc:sldMk cId="2207856580" sldId="258"/>
            <ac:spMk id="6" creationId="{40B0AB8E-56B2-8820-BF0C-B110B9C6E997}"/>
          </ac:spMkLst>
        </pc:spChg>
        <pc:spChg chg="add del mod">
          <ac:chgData name="SHIBAZAKI Tatsuya" userId="0693681e-f1c4-41be-b21f-4d2ce5296b0f" providerId="ADAL" clId="{33661134-78F7-46F2-9372-C9280F93630E}" dt="2024-09-13T05:07:38.027" v="1013" actId="478"/>
          <ac:spMkLst>
            <pc:docMk/>
            <pc:sldMk cId="2207856580" sldId="258"/>
            <ac:spMk id="7" creationId="{50F3A436-9A4A-B1B0-32BC-FE51DA002419}"/>
          </ac:spMkLst>
        </pc:spChg>
        <pc:spChg chg="add del mod">
          <ac:chgData name="SHIBAZAKI Tatsuya" userId="0693681e-f1c4-41be-b21f-4d2ce5296b0f" providerId="ADAL" clId="{33661134-78F7-46F2-9372-C9280F93630E}" dt="2024-09-13T04:57:47.626" v="930" actId="478"/>
          <ac:spMkLst>
            <pc:docMk/>
            <pc:sldMk cId="2207856580" sldId="258"/>
            <ac:spMk id="8" creationId="{6338F4E7-5A9F-F8C5-36E4-63F9743F6353}"/>
          </ac:spMkLst>
        </pc:spChg>
        <pc:spChg chg="add del mod">
          <ac:chgData name="SHIBAZAKI Tatsuya" userId="0693681e-f1c4-41be-b21f-4d2ce5296b0f" providerId="ADAL" clId="{33661134-78F7-46F2-9372-C9280F93630E}" dt="2024-09-13T05:07:27.828" v="1010" actId="478"/>
          <ac:spMkLst>
            <pc:docMk/>
            <pc:sldMk cId="2207856580" sldId="258"/>
            <ac:spMk id="9" creationId="{8AEF321A-A449-3C2D-C914-E7E41770E513}"/>
          </ac:spMkLst>
        </pc:spChg>
        <pc:spChg chg="add mod">
          <ac:chgData name="SHIBAZAKI Tatsuya" userId="0693681e-f1c4-41be-b21f-4d2ce5296b0f" providerId="ADAL" clId="{33661134-78F7-46F2-9372-C9280F93630E}" dt="2024-09-13T06:14:24.500" v="1656" actId="1076"/>
          <ac:spMkLst>
            <pc:docMk/>
            <pc:sldMk cId="2207856580" sldId="258"/>
            <ac:spMk id="16" creationId="{1583EA12-9D44-A48B-C793-283A65358AA8}"/>
          </ac:spMkLst>
        </pc:spChg>
        <pc:spChg chg="add mod">
          <ac:chgData name="SHIBAZAKI Tatsuya" userId="0693681e-f1c4-41be-b21f-4d2ce5296b0f" providerId="ADAL" clId="{33661134-78F7-46F2-9372-C9280F93630E}" dt="2024-09-16T18:47:51" v="5241" actId="1076"/>
          <ac:spMkLst>
            <pc:docMk/>
            <pc:sldMk cId="2207856580" sldId="258"/>
            <ac:spMk id="17" creationId="{A38E0E16-9FBD-9113-399C-1FAEDB6B6924}"/>
          </ac:spMkLst>
        </pc:spChg>
        <pc:spChg chg="add mod ord">
          <ac:chgData name="SHIBAZAKI Tatsuya" userId="0693681e-f1c4-41be-b21f-4d2ce5296b0f" providerId="ADAL" clId="{33661134-78F7-46F2-9372-C9280F93630E}" dt="2024-09-13T05:22:53.590" v="1318" actId="164"/>
          <ac:spMkLst>
            <pc:docMk/>
            <pc:sldMk cId="2207856580" sldId="258"/>
            <ac:spMk id="18" creationId="{B044DF97-4FC3-244F-977E-32226922028F}"/>
          </ac:spMkLst>
        </pc:spChg>
        <pc:spChg chg="add mod">
          <ac:chgData name="SHIBAZAKI Tatsuya" userId="0693681e-f1c4-41be-b21f-4d2ce5296b0f" providerId="ADAL" clId="{33661134-78F7-46F2-9372-C9280F93630E}" dt="2024-09-13T05:26:32.915" v="1346" actId="164"/>
          <ac:spMkLst>
            <pc:docMk/>
            <pc:sldMk cId="2207856580" sldId="258"/>
            <ac:spMk id="19" creationId="{45DBD8EA-4FC1-7A6B-FD49-DA4DA7D0CAF5}"/>
          </ac:spMkLst>
        </pc:spChg>
        <pc:spChg chg="add mod">
          <ac:chgData name="SHIBAZAKI Tatsuya" userId="0693681e-f1c4-41be-b21f-4d2ce5296b0f" providerId="ADAL" clId="{33661134-78F7-46F2-9372-C9280F93630E}" dt="2024-09-16T18:47:59.736" v="5243" actId="1076"/>
          <ac:spMkLst>
            <pc:docMk/>
            <pc:sldMk cId="2207856580" sldId="258"/>
            <ac:spMk id="20" creationId="{97746E3D-F18A-184E-E94A-F56AB77B9E96}"/>
          </ac:spMkLst>
        </pc:spChg>
        <pc:spChg chg="add del mod">
          <ac:chgData name="SHIBAZAKI Tatsuya" userId="0693681e-f1c4-41be-b21f-4d2ce5296b0f" providerId="ADAL" clId="{33661134-78F7-46F2-9372-C9280F93630E}" dt="2024-09-13T05:25:31.958" v="1337" actId="478"/>
          <ac:spMkLst>
            <pc:docMk/>
            <pc:sldMk cId="2207856580" sldId="258"/>
            <ac:spMk id="28" creationId="{2F95E7C5-072F-A873-3DC9-E01530A7BEBC}"/>
          </ac:spMkLst>
        </pc:spChg>
        <pc:spChg chg="add del">
          <ac:chgData name="SHIBAZAKI Tatsuya" userId="0693681e-f1c4-41be-b21f-4d2ce5296b0f" providerId="ADAL" clId="{33661134-78F7-46F2-9372-C9280F93630E}" dt="2024-09-13T05:51:57.869" v="1393" actId="22"/>
          <ac:spMkLst>
            <pc:docMk/>
            <pc:sldMk cId="2207856580" sldId="258"/>
            <ac:spMk id="31" creationId="{F951C78B-766B-E714-E3BD-4FFED5667C10}"/>
          </ac:spMkLst>
        </pc:spChg>
        <pc:spChg chg="add mod">
          <ac:chgData name="SHIBAZAKI Tatsuya" userId="0693681e-f1c4-41be-b21f-4d2ce5296b0f" providerId="ADAL" clId="{33661134-78F7-46F2-9372-C9280F93630E}" dt="2024-09-16T18:47:53.167" v="5242" actId="1076"/>
          <ac:spMkLst>
            <pc:docMk/>
            <pc:sldMk cId="2207856580" sldId="258"/>
            <ac:spMk id="33" creationId="{482ED18D-F1D1-0F15-C4BA-D1FC00764560}"/>
          </ac:spMkLst>
        </pc:spChg>
        <pc:spChg chg="add del mod">
          <ac:chgData name="SHIBAZAKI Tatsuya" userId="0693681e-f1c4-41be-b21f-4d2ce5296b0f" providerId="ADAL" clId="{33661134-78F7-46F2-9372-C9280F93630E}" dt="2024-09-13T07:07:29.731" v="2014" actId="478"/>
          <ac:spMkLst>
            <pc:docMk/>
            <pc:sldMk cId="2207856580" sldId="258"/>
            <ac:spMk id="34" creationId="{9C48FA44-0228-7090-C0A2-59F3921BEE3A}"/>
          </ac:spMkLst>
        </pc:spChg>
        <pc:spChg chg="add del mod">
          <ac:chgData name="SHIBAZAKI Tatsuya" userId="0693681e-f1c4-41be-b21f-4d2ce5296b0f" providerId="ADAL" clId="{33661134-78F7-46F2-9372-C9280F93630E}" dt="2024-09-13T07:09:10.863" v="2034" actId="478"/>
          <ac:spMkLst>
            <pc:docMk/>
            <pc:sldMk cId="2207856580" sldId="258"/>
            <ac:spMk id="35" creationId="{EEF96E9A-014C-0029-6384-B9D0AC8C52EA}"/>
          </ac:spMkLst>
        </pc:spChg>
        <pc:spChg chg="add del mod">
          <ac:chgData name="SHIBAZAKI Tatsuya" userId="0693681e-f1c4-41be-b21f-4d2ce5296b0f" providerId="ADAL" clId="{33661134-78F7-46F2-9372-C9280F93630E}" dt="2024-09-13T07:11:56.767" v="2068" actId="478"/>
          <ac:spMkLst>
            <pc:docMk/>
            <pc:sldMk cId="2207856580" sldId="258"/>
            <ac:spMk id="39" creationId="{4B16A982-98C9-1397-283A-7A2CB3980DF8}"/>
          </ac:spMkLst>
        </pc:spChg>
        <pc:spChg chg="mod">
          <ac:chgData name="SHIBAZAKI Tatsuya" userId="0693681e-f1c4-41be-b21f-4d2ce5296b0f" providerId="ADAL" clId="{33661134-78F7-46F2-9372-C9280F93630E}" dt="2024-09-13T07:15:58.574" v="2142" actId="571"/>
          <ac:spMkLst>
            <pc:docMk/>
            <pc:sldMk cId="2207856580" sldId="258"/>
            <ac:spMk id="51" creationId="{39982ADD-51FC-46B1-B6B3-3C313F31963B}"/>
          </ac:spMkLst>
        </pc:spChg>
        <pc:spChg chg="mod">
          <ac:chgData name="SHIBAZAKI Tatsuya" userId="0693681e-f1c4-41be-b21f-4d2ce5296b0f" providerId="ADAL" clId="{33661134-78F7-46F2-9372-C9280F93630E}" dt="2024-09-13T07:15:58.574" v="2142" actId="571"/>
          <ac:spMkLst>
            <pc:docMk/>
            <pc:sldMk cId="2207856580" sldId="258"/>
            <ac:spMk id="52" creationId="{FD1C4DA9-12AF-CC66-527C-0B85285B58DF}"/>
          </ac:spMkLst>
        </pc:spChg>
        <pc:spChg chg="add mod">
          <ac:chgData name="SHIBAZAKI Tatsuya" userId="0693681e-f1c4-41be-b21f-4d2ce5296b0f" providerId="ADAL" clId="{33661134-78F7-46F2-9372-C9280F93630E}" dt="2024-09-13T07:15:58.574" v="2142" actId="571"/>
          <ac:spMkLst>
            <pc:docMk/>
            <pc:sldMk cId="2207856580" sldId="258"/>
            <ac:spMk id="53" creationId="{F91C22D4-D7F7-AAD6-FEF7-A65D846F0EE2}"/>
          </ac:spMkLst>
        </pc:spChg>
        <pc:spChg chg="add del mod">
          <ac:chgData name="SHIBAZAKI Tatsuya" userId="0693681e-f1c4-41be-b21f-4d2ce5296b0f" providerId="ADAL" clId="{33661134-78F7-46F2-9372-C9280F93630E}" dt="2024-09-13T07:22:38.739" v="2183" actId="478"/>
          <ac:spMkLst>
            <pc:docMk/>
            <pc:sldMk cId="2207856580" sldId="258"/>
            <ac:spMk id="55" creationId="{A2DEB307-E843-5780-72DC-34AF0C103FC0}"/>
          </ac:spMkLst>
        </pc:spChg>
        <pc:spChg chg="add del">
          <ac:chgData name="SHIBAZAKI Tatsuya" userId="0693681e-f1c4-41be-b21f-4d2ce5296b0f" providerId="ADAL" clId="{33661134-78F7-46F2-9372-C9280F93630E}" dt="2024-09-13T07:25:52.131" v="2192" actId="478"/>
          <ac:spMkLst>
            <pc:docMk/>
            <pc:sldMk cId="2207856580" sldId="258"/>
            <ac:spMk id="56" creationId="{7BA95CA8-BF04-78CD-266D-E22B879203A9}"/>
          </ac:spMkLst>
        </pc:spChg>
        <pc:spChg chg="mod">
          <ac:chgData name="SHIBAZAKI Tatsuya" userId="0693681e-f1c4-41be-b21f-4d2ce5296b0f" providerId="ADAL" clId="{33661134-78F7-46F2-9372-C9280F93630E}" dt="2024-09-13T07:32:18.951" v="2264" actId="27803"/>
          <ac:spMkLst>
            <pc:docMk/>
            <pc:sldMk cId="2207856580" sldId="258"/>
            <ac:spMk id="92" creationId="{1353ACFE-9D41-AAB8-764F-81BFFAFADC23}"/>
          </ac:spMkLst>
        </pc:spChg>
        <pc:spChg chg="mod">
          <ac:chgData name="SHIBAZAKI Tatsuya" userId="0693681e-f1c4-41be-b21f-4d2ce5296b0f" providerId="ADAL" clId="{33661134-78F7-46F2-9372-C9280F93630E}" dt="2024-09-13T07:32:18.951" v="2264" actId="27803"/>
          <ac:spMkLst>
            <pc:docMk/>
            <pc:sldMk cId="2207856580" sldId="258"/>
            <ac:spMk id="93" creationId="{30DC51BD-B556-66EC-9393-B662C2F1E487}"/>
          </ac:spMkLst>
        </pc:spChg>
        <pc:spChg chg="add mod">
          <ac:chgData name="SHIBAZAKI Tatsuya" userId="0693681e-f1c4-41be-b21f-4d2ce5296b0f" providerId="ADAL" clId="{33661134-78F7-46F2-9372-C9280F93630E}" dt="2024-09-16T18:44:55.462" v="5239" actId="1076"/>
          <ac:spMkLst>
            <pc:docMk/>
            <pc:sldMk cId="2207856580" sldId="258"/>
            <ac:spMk id="100" creationId="{7641C7EF-BD21-8345-7CA2-DD60631A2CC2}"/>
          </ac:spMkLst>
        </pc:spChg>
        <pc:spChg chg="add mod">
          <ac:chgData name="SHIBAZAKI Tatsuya" userId="0693681e-f1c4-41be-b21f-4d2ce5296b0f" providerId="ADAL" clId="{33661134-78F7-46F2-9372-C9280F93630E}" dt="2024-09-16T18:44:55.462" v="5239" actId="1076"/>
          <ac:spMkLst>
            <pc:docMk/>
            <pc:sldMk cId="2207856580" sldId="258"/>
            <ac:spMk id="101" creationId="{48B8851C-C282-A8C1-39D4-527BF8A5A8AE}"/>
          </ac:spMkLst>
        </pc:spChg>
        <pc:spChg chg="add mod">
          <ac:chgData name="SHIBAZAKI Tatsuya" userId="0693681e-f1c4-41be-b21f-4d2ce5296b0f" providerId="ADAL" clId="{33661134-78F7-46F2-9372-C9280F93630E}" dt="2024-09-16T18:44:55.462" v="5239" actId="1076"/>
          <ac:spMkLst>
            <pc:docMk/>
            <pc:sldMk cId="2207856580" sldId="258"/>
            <ac:spMk id="102" creationId="{42F5095C-F6B7-362A-0926-5D19679C74E2}"/>
          </ac:spMkLst>
        </pc:spChg>
        <pc:spChg chg="add mod ord">
          <ac:chgData name="SHIBAZAKI Tatsuya" userId="0693681e-f1c4-41be-b21f-4d2ce5296b0f" providerId="ADAL" clId="{33661134-78F7-46F2-9372-C9280F93630E}" dt="2024-09-16T18:44:55.462" v="5239" actId="1076"/>
          <ac:spMkLst>
            <pc:docMk/>
            <pc:sldMk cId="2207856580" sldId="258"/>
            <ac:spMk id="103" creationId="{31C40755-3894-6C67-F377-D379A3AB0437}"/>
          </ac:spMkLst>
        </pc:spChg>
        <pc:spChg chg="add mod">
          <ac:chgData name="SHIBAZAKI Tatsuya" userId="0693681e-f1c4-41be-b21f-4d2ce5296b0f" providerId="ADAL" clId="{33661134-78F7-46F2-9372-C9280F93630E}" dt="2024-09-16T18:44:55.462" v="5239" actId="1076"/>
          <ac:spMkLst>
            <pc:docMk/>
            <pc:sldMk cId="2207856580" sldId="258"/>
            <ac:spMk id="111" creationId="{4EA785B8-7D16-ECBB-6435-93FF166A8D6F}"/>
          </ac:spMkLst>
        </pc:spChg>
        <pc:grpChg chg="add mod">
          <ac:chgData name="SHIBAZAKI Tatsuya" userId="0693681e-f1c4-41be-b21f-4d2ce5296b0f" providerId="ADAL" clId="{33661134-78F7-46F2-9372-C9280F93630E}" dt="2024-09-16T18:44:55.462" v="5239" actId="1076"/>
          <ac:grpSpMkLst>
            <pc:docMk/>
            <pc:sldMk cId="2207856580" sldId="258"/>
            <ac:grpSpMk id="21" creationId="{3E947FFB-5B7F-90E7-F097-742BF63694E9}"/>
          </ac:grpSpMkLst>
        </pc:grpChg>
        <pc:grpChg chg="add del mod">
          <ac:chgData name="SHIBAZAKI Tatsuya" userId="0693681e-f1c4-41be-b21f-4d2ce5296b0f" providerId="ADAL" clId="{33661134-78F7-46F2-9372-C9280F93630E}" dt="2024-09-13T05:23:11.041" v="1320" actId="165"/>
          <ac:grpSpMkLst>
            <pc:docMk/>
            <pc:sldMk cId="2207856580" sldId="258"/>
            <ac:grpSpMk id="22" creationId="{1F5F7FC4-1878-2356-DD06-E40C557EA140}"/>
          </ac:grpSpMkLst>
        </pc:grpChg>
        <pc:grpChg chg="add mod">
          <ac:chgData name="SHIBAZAKI Tatsuya" userId="0693681e-f1c4-41be-b21f-4d2ce5296b0f" providerId="ADAL" clId="{33661134-78F7-46F2-9372-C9280F93630E}" dt="2024-09-13T07:16:15.353" v="2145" actId="164"/>
          <ac:grpSpMkLst>
            <pc:docMk/>
            <pc:sldMk cId="2207856580" sldId="258"/>
            <ac:grpSpMk id="29" creationId="{BDCCDB51-C2C0-88E3-DF43-F5DDE364F98E}"/>
          </ac:grpSpMkLst>
        </pc:grpChg>
        <pc:grpChg chg="add mod">
          <ac:chgData name="SHIBAZAKI Tatsuya" userId="0693681e-f1c4-41be-b21f-4d2ce5296b0f" providerId="ADAL" clId="{33661134-78F7-46F2-9372-C9280F93630E}" dt="2024-09-13T07:15:58.574" v="2142" actId="571"/>
          <ac:grpSpMkLst>
            <pc:docMk/>
            <pc:sldMk cId="2207856580" sldId="258"/>
            <ac:grpSpMk id="50" creationId="{9F171FF8-A9BD-4784-8593-A4A1665CE300}"/>
          </ac:grpSpMkLst>
        </pc:grpChg>
        <pc:grpChg chg="add mod">
          <ac:chgData name="SHIBAZAKI Tatsuya" userId="0693681e-f1c4-41be-b21f-4d2ce5296b0f" providerId="ADAL" clId="{33661134-78F7-46F2-9372-C9280F93630E}" dt="2024-09-16T18:44:55.462" v="5239" actId="1076"/>
          <ac:grpSpMkLst>
            <pc:docMk/>
            <pc:sldMk cId="2207856580" sldId="258"/>
            <ac:grpSpMk id="54" creationId="{099C1B65-B39D-7FC7-7261-E550A8DBB7A6}"/>
          </ac:grpSpMkLst>
        </pc:grpChg>
        <pc:grpChg chg="add del mod">
          <ac:chgData name="SHIBAZAKI Tatsuya" userId="0693681e-f1c4-41be-b21f-4d2ce5296b0f" providerId="ADAL" clId="{33661134-78F7-46F2-9372-C9280F93630E}" dt="2024-09-13T07:32:18.951" v="2264" actId="27803"/>
          <ac:grpSpMkLst>
            <pc:docMk/>
            <pc:sldMk cId="2207856580" sldId="258"/>
            <ac:grpSpMk id="91" creationId="{FDE9C221-9E56-30DB-2524-5EA42F0C21CD}"/>
          </ac:grpSpMkLst>
        </pc:grpChg>
        <pc:picChg chg="add del mod topLvl">
          <ac:chgData name="SHIBAZAKI Tatsuya" userId="0693681e-f1c4-41be-b21f-4d2ce5296b0f" providerId="ADAL" clId="{33661134-78F7-46F2-9372-C9280F93630E}" dt="2024-09-13T07:42:34.086" v="2436" actId="478"/>
          <ac:picMkLst>
            <pc:docMk/>
            <pc:sldMk cId="2207856580" sldId="258"/>
            <ac:picMk id="11" creationId="{57715EA3-DE86-44C5-B9ED-8AF3BD77E99C}"/>
          </ac:picMkLst>
        </pc:picChg>
        <pc:picChg chg="add del mod">
          <ac:chgData name="SHIBAZAKI Tatsuya" userId="0693681e-f1c4-41be-b21f-4d2ce5296b0f" providerId="ADAL" clId="{33661134-78F7-46F2-9372-C9280F93630E}" dt="2024-09-13T05:02:30.918" v="943" actId="478"/>
          <ac:picMkLst>
            <pc:docMk/>
            <pc:sldMk cId="2207856580" sldId="258"/>
            <ac:picMk id="13" creationId="{2F28DA7C-D813-86B8-6627-596B67F84FDD}"/>
          </ac:picMkLst>
        </pc:picChg>
        <pc:picChg chg="add mod topLvl">
          <ac:chgData name="SHIBAZAKI Tatsuya" userId="0693681e-f1c4-41be-b21f-4d2ce5296b0f" providerId="ADAL" clId="{33661134-78F7-46F2-9372-C9280F93630E}" dt="2024-09-16T18:47:44.654" v="5240" actId="1076"/>
          <ac:picMkLst>
            <pc:docMk/>
            <pc:sldMk cId="2207856580" sldId="258"/>
            <ac:picMk id="15" creationId="{D6FF0DFA-2EA7-4A38-40EE-6665DC26CD8A}"/>
          </ac:picMkLst>
        </pc:picChg>
        <pc:picChg chg="add del mod">
          <ac:chgData name="SHIBAZAKI Tatsuya" userId="0693681e-f1c4-41be-b21f-4d2ce5296b0f" providerId="ADAL" clId="{33661134-78F7-46F2-9372-C9280F93630E}" dt="2024-09-13T07:24:47.900" v="2188" actId="478"/>
          <ac:picMkLst>
            <pc:docMk/>
            <pc:sldMk cId="2207856580" sldId="258"/>
            <ac:picMk id="37" creationId="{9CA74DE5-1890-4A43-1407-EBF408A87D2B}"/>
          </ac:picMkLst>
        </pc:picChg>
        <pc:picChg chg="add del mod">
          <ac:chgData name="SHIBAZAKI Tatsuya" userId="0693681e-f1c4-41be-b21f-4d2ce5296b0f" providerId="ADAL" clId="{33661134-78F7-46F2-9372-C9280F93630E}" dt="2024-09-13T07:24:50.687" v="2189" actId="478"/>
          <ac:picMkLst>
            <pc:docMk/>
            <pc:sldMk cId="2207856580" sldId="258"/>
            <ac:picMk id="38" creationId="{466A35E0-03F4-0EAC-CBFE-1C8E5F65DFC8}"/>
          </ac:picMkLst>
        </pc:picChg>
        <pc:picChg chg="add del mod">
          <ac:chgData name="SHIBAZAKI Tatsuya" userId="0693681e-f1c4-41be-b21f-4d2ce5296b0f" providerId="ADAL" clId="{33661134-78F7-46F2-9372-C9280F93630E}" dt="2024-09-13T07:12:44.897" v="2079" actId="478"/>
          <ac:picMkLst>
            <pc:docMk/>
            <pc:sldMk cId="2207856580" sldId="258"/>
            <ac:picMk id="41" creationId="{035BA89E-4F47-F636-8A49-931F33C3D52D}"/>
          </ac:picMkLst>
        </pc:picChg>
        <pc:picChg chg="add del mod">
          <ac:chgData name="SHIBAZAKI Tatsuya" userId="0693681e-f1c4-41be-b21f-4d2ce5296b0f" providerId="ADAL" clId="{33661134-78F7-46F2-9372-C9280F93630E}" dt="2024-09-13T07:25:22.163" v="2190" actId="478"/>
          <ac:picMkLst>
            <pc:docMk/>
            <pc:sldMk cId="2207856580" sldId="258"/>
            <ac:picMk id="43" creationId="{5010BF90-EF92-8AE8-D033-E97186BE3D46}"/>
          </ac:picMkLst>
        </pc:picChg>
        <pc:picChg chg="add del mod ord">
          <ac:chgData name="SHIBAZAKI Tatsuya" userId="0693681e-f1c4-41be-b21f-4d2ce5296b0f" providerId="ADAL" clId="{33661134-78F7-46F2-9372-C9280F93630E}" dt="2024-09-13T07:14:49.429" v="2131" actId="478"/>
          <ac:picMkLst>
            <pc:docMk/>
            <pc:sldMk cId="2207856580" sldId="258"/>
            <ac:picMk id="45" creationId="{2C7BD3D3-66FF-E273-C964-2476DF19FCDA}"/>
          </ac:picMkLst>
        </pc:picChg>
        <pc:picChg chg="add del mod">
          <ac:chgData name="SHIBAZAKI Tatsuya" userId="0693681e-f1c4-41be-b21f-4d2ce5296b0f" providerId="ADAL" clId="{33661134-78F7-46F2-9372-C9280F93630E}" dt="2024-09-16T18:47:44.654" v="5240" actId="1076"/>
          <ac:picMkLst>
            <pc:docMk/>
            <pc:sldMk cId="2207856580" sldId="258"/>
            <ac:picMk id="87" creationId="{C974D41A-3AC1-5FEE-CCD7-2A579FCFFD9B}"/>
          </ac:picMkLst>
        </pc:picChg>
        <pc:picChg chg="add mod">
          <ac:chgData name="SHIBAZAKI Tatsuya" userId="0693681e-f1c4-41be-b21f-4d2ce5296b0f" providerId="ADAL" clId="{33661134-78F7-46F2-9372-C9280F93630E}" dt="2024-09-16T18:47:44.654" v="5240" actId="1076"/>
          <ac:picMkLst>
            <pc:docMk/>
            <pc:sldMk cId="2207856580" sldId="258"/>
            <ac:picMk id="108" creationId="{9ABF1144-874E-1F78-F20B-B53C4DDC0DCA}"/>
          </ac:picMkLst>
        </pc:picChg>
        <pc:cxnChg chg="add del mod">
          <ac:chgData name="SHIBAZAKI Tatsuya" userId="0693681e-f1c4-41be-b21f-4d2ce5296b0f" providerId="ADAL" clId="{33661134-78F7-46F2-9372-C9280F93630E}" dt="2024-09-13T05:24:25.705" v="1328" actId="478"/>
          <ac:cxnSpMkLst>
            <pc:docMk/>
            <pc:sldMk cId="2207856580" sldId="258"/>
            <ac:cxnSpMk id="24" creationId="{BE09982F-E4AF-2F07-BD5D-500227F930B5}"/>
          </ac:cxnSpMkLst>
        </pc:cxnChg>
        <pc:cxnChg chg="add del mod">
          <ac:chgData name="SHIBAZAKI Tatsuya" userId="0693681e-f1c4-41be-b21f-4d2ce5296b0f" providerId="ADAL" clId="{33661134-78F7-46F2-9372-C9280F93630E}" dt="2024-09-13T07:15:24.956" v="2136" actId="478"/>
          <ac:cxnSpMkLst>
            <pc:docMk/>
            <pc:sldMk cId="2207856580" sldId="258"/>
            <ac:cxnSpMk id="47" creationId="{68A1914B-705E-3FB0-2637-E1CB07C26E9B}"/>
          </ac:cxnSpMkLst>
        </pc:cxnChg>
        <pc:cxnChg chg="add mod">
          <ac:chgData name="SHIBAZAKI Tatsuya" userId="0693681e-f1c4-41be-b21f-4d2ce5296b0f" providerId="ADAL" clId="{33661134-78F7-46F2-9372-C9280F93630E}" dt="2024-09-16T18:44:55.462" v="5239" actId="1076"/>
          <ac:cxnSpMkLst>
            <pc:docMk/>
            <pc:sldMk cId="2207856580" sldId="258"/>
            <ac:cxnSpMk id="58" creationId="{BABED076-5468-C36E-F72E-95436A36922B}"/>
          </ac:cxnSpMkLst>
        </pc:cxnChg>
        <pc:cxnChg chg="add mod">
          <ac:chgData name="SHIBAZAKI Tatsuya" userId="0693681e-f1c4-41be-b21f-4d2ce5296b0f" providerId="ADAL" clId="{33661134-78F7-46F2-9372-C9280F93630E}" dt="2024-09-16T18:44:55.462" v="5239" actId="1076"/>
          <ac:cxnSpMkLst>
            <pc:docMk/>
            <pc:sldMk cId="2207856580" sldId="258"/>
            <ac:cxnSpMk id="66" creationId="{CE529BDA-CB2B-62FE-E310-9C2895875D6C}"/>
          </ac:cxnSpMkLst>
        </pc:cxnChg>
        <pc:cxnChg chg="add mod">
          <ac:chgData name="SHIBAZAKI Tatsuya" userId="0693681e-f1c4-41be-b21f-4d2ce5296b0f" providerId="ADAL" clId="{33661134-78F7-46F2-9372-C9280F93630E}" dt="2024-09-16T18:44:55.462" v="5239" actId="1076"/>
          <ac:cxnSpMkLst>
            <pc:docMk/>
            <pc:sldMk cId="2207856580" sldId="258"/>
            <ac:cxnSpMk id="74" creationId="{9DD6C46C-44B6-8F4E-84FE-2B191583BD20}"/>
          </ac:cxnSpMkLst>
        </pc:cxnChg>
        <pc:cxnChg chg="add mod">
          <ac:chgData name="SHIBAZAKI Tatsuya" userId="0693681e-f1c4-41be-b21f-4d2ce5296b0f" providerId="ADAL" clId="{33661134-78F7-46F2-9372-C9280F93630E}" dt="2024-09-16T18:44:55.462" v="5239" actId="1076"/>
          <ac:cxnSpMkLst>
            <pc:docMk/>
            <pc:sldMk cId="2207856580" sldId="258"/>
            <ac:cxnSpMk id="109" creationId="{7CF4C7E2-0845-7957-124C-7137CDE035FC}"/>
          </ac:cxnSpMkLst>
        </pc:cxnChg>
      </pc:sldChg>
      <pc:sldChg chg="addSp delSp modSp new mod modTransition setBg modAnim">
        <pc:chgData name="SHIBAZAKI Tatsuya" userId="0693681e-f1c4-41be-b21f-4d2ce5296b0f" providerId="ADAL" clId="{33661134-78F7-46F2-9372-C9280F93630E}" dt="2024-09-13T11:24:40.081" v="3739" actId="1076"/>
        <pc:sldMkLst>
          <pc:docMk/>
          <pc:sldMk cId="868408742" sldId="259"/>
        </pc:sldMkLst>
        <pc:spChg chg="add mod">
          <ac:chgData name="SHIBAZAKI Tatsuya" userId="0693681e-f1c4-41be-b21f-4d2ce5296b0f" providerId="ADAL" clId="{33661134-78F7-46F2-9372-C9280F93630E}" dt="2024-09-13T11:24:40.081" v="3739" actId="1076"/>
          <ac:spMkLst>
            <pc:docMk/>
            <pc:sldMk cId="868408742" sldId="259"/>
            <ac:spMk id="2" creationId="{DA61985D-283D-6FEC-D217-51D2E7D04B53}"/>
          </ac:spMkLst>
        </pc:spChg>
        <pc:spChg chg="add del">
          <ac:chgData name="SHIBAZAKI Tatsuya" userId="0693681e-f1c4-41be-b21f-4d2ce5296b0f" providerId="ADAL" clId="{33661134-78F7-46F2-9372-C9280F93630E}" dt="2024-09-13T06:20:01.499" v="1955" actId="26606"/>
          <ac:spMkLst>
            <pc:docMk/>
            <pc:sldMk cId="868408742" sldId="259"/>
            <ac:spMk id="8" creationId="{B7BD7FCF-A254-4A97-A15C-319B67622677}"/>
          </ac:spMkLst>
        </pc:spChg>
        <pc:spChg chg="add del">
          <ac:chgData name="SHIBAZAKI Tatsuya" userId="0693681e-f1c4-41be-b21f-4d2ce5296b0f" providerId="ADAL" clId="{33661134-78F7-46F2-9372-C9280F93630E}" dt="2024-09-13T06:20:01.499" v="1955" actId="26606"/>
          <ac:spMkLst>
            <pc:docMk/>
            <pc:sldMk cId="868408742" sldId="259"/>
            <ac:spMk id="10" creationId="{52FFAF72-6204-4676-9C6F-9A4CC4D91805}"/>
          </ac:spMkLst>
        </pc:spChg>
        <pc:spChg chg="add del">
          <ac:chgData name="SHIBAZAKI Tatsuya" userId="0693681e-f1c4-41be-b21f-4d2ce5296b0f" providerId="ADAL" clId="{33661134-78F7-46F2-9372-C9280F93630E}" dt="2024-09-13T11:17:43.112" v="3719" actId="26606"/>
          <ac:spMkLst>
            <pc:docMk/>
            <pc:sldMk cId="868408742" sldId="259"/>
            <ac:spMk id="15" creationId="{8555C5B3-193A-4749-9AFD-682E53CDDE8F}"/>
          </ac:spMkLst>
        </pc:spChg>
        <pc:spChg chg="add del">
          <ac:chgData name="SHIBAZAKI Tatsuya" userId="0693681e-f1c4-41be-b21f-4d2ce5296b0f" providerId="ADAL" clId="{33661134-78F7-46F2-9372-C9280F93630E}" dt="2024-09-13T11:17:43.112" v="3719" actId="26606"/>
          <ac:spMkLst>
            <pc:docMk/>
            <pc:sldMk cId="868408742" sldId="259"/>
            <ac:spMk id="17" creationId="{2EAE06A6-F76A-41C9-827A-C561B004485C}"/>
          </ac:spMkLst>
        </pc:spChg>
        <pc:spChg chg="add del">
          <ac:chgData name="SHIBAZAKI Tatsuya" userId="0693681e-f1c4-41be-b21f-4d2ce5296b0f" providerId="ADAL" clId="{33661134-78F7-46F2-9372-C9280F93630E}" dt="2024-09-13T11:17:43.112" v="3719" actId="26606"/>
          <ac:spMkLst>
            <pc:docMk/>
            <pc:sldMk cId="868408742" sldId="259"/>
            <ac:spMk id="19" creationId="{89F9D4E8-0639-444B-949B-9518585061AF}"/>
          </ac:spMkLst>
        </pc:spChg>
        <pc:spChg chg="add del">
          <ac:chgData name="SHIBAZAKI Tatsuya" userId="0693681e-f1c4-41be-b21f-4d2ce5296b0f" providerId="ADAL" clId="{33661134-78F7-46F2-9372-C9280F93630E}" dt="2024-09-13T11:17:43.112" v="3719" actId="26606"/>
          <ac:spMkLst>
            <pc:docMk/>
            <pc:sldMk cId="868408742" sldId="259"/>
            <ac:spMk id="21" creationId="{7E3DA7A2-ED70-4BBA-AB72-00AD461FA405}"/>
          </ac:spMkLst>
        </pc:spChg>
        <pc:spChg chg="add del">
          <ac:chgData name="SHIBAZAKI Tatsuya" userId="0693681e-f1c4-41be-b21f-4d2ce5296b0f" providerId="ADAL" clId="{33661134-78F7-46F2-9372-C9280F93630E}" dt="2024-09-13T11:17:43.112" v="3719" actId="26606"/>
          <ac:spMkLst>
            <pc:docMk/>
            <pc:sldMk cId="868408742" sldId="259"/>
            <ac:spMk id="23" creationId="{FC485432-3647-4218-B5D3-15D3FA222B13}"/>
          </ac:spMkLst>
        </pc:spChg>
        <pc:spChg chg="add del">
          <ac:chgData name="SHIBAZAKI Tatsuya" userId="0693681e-f1c4-41be-b21f-4d2ce5296b0f" providerId="ADAL" clId="{33661134-78F7-46F2-9372-C9280F93630E}" dt="2024-09-13T11:17:43.112" v="3719" actId="26606"/>
          <ac:spMkLst>
            <pc:docMk/>
            <pc:sldMk cId="868408742" sldId="259"/>
            <ac:spMk id="25" creationId="{F4AFDDCA-6ABA-4D23-8A5C-1BF0F4308148}"/>
          </ac:spMkLst>
        </pc:spChg>
        <pc:spChg chg="add del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30" creationId="{5AE9FC70-8A26-4CF2-8E04-EBDADB8B81C4}"/>
          </ac:spMkLst>
        </pc:spChg>
        <pc:spChg chg="add del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32" creationId="{609CB703-C563-4F1F-BF28-83C06E978C4F}"/>
          </ac:spMkLst>
        </pc:spChg>
        <pc:spChg chg="add del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34" creationId="{C5CB530E-515E-412C-9DF1-5F8FFBD6F383}"/>
          </ac:spMkLst>
        </pc:spChg>
        <pc:spChg chg="add del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38" creationId="{712D4376-A578-4FF1-94FC-245E7A6A489F}"/>
          </ac:spMkLst>
        </pc:spChg>
        <pc:spChg chg="add del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40" creationId="{AEA7509D-F04F-40CB-A0B3-EEF16499CC9F}"/>
          </ac:spMkLst>
        </pc:spChg>
        <pc:spChg chg="add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45" creationId="{8555C5B3-193A-4749-9AFD-682E53CDDE8F}"/>
          </ac:spMkLst>
        </pc:spChg>
        <pc:spChg chg="add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47" creationId="{2EAE06A6-F76A-41C9-827A-C561B004485C}"/>
          </ac:spMkLst>
        </pc:spChg>
        <pc:spChg chg="add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49" creationId="{89F9D4E8-0639-444B-949B-9518585061AF}"/>
          </ac:spMkLst>
        </pc:spChg>
        <pc:spChg chg="add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51" creationId="{7E3DA7A2-ED70-4BBA-AB72-00AD461FA405}"/>
          </ac:spMkLst>
        </pc:spChg>
        <pc:spChg chg="add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53" creationId="{FC485432-3647-4218-B5D3-15D3FA222B13}"/>
          </ac:spMkLst>
        </pc:spChg>
        <pc:spChg chg="add">
          <ac:chgData name="SHIBAZAKI Tatsuya" userId="0693681e-f1c4-41be-b21f-4d2ce5296b0f" providerId="ADAL" clId="{33661134-78F7-46F2-9372-C9280F93630E}" dt="2024-09-13T11:22:45.024" v="3735" actId="26606"/>
          <ac:spMkLst>
            <pc:docMk/>
            <pc:sldMk cId="868408742" sldId="259"/>
            <ac:spMk id="55" creationId="{F4AFDDCA-6ABA-4D23-8A5C-1BF0F4308148}"/>
          </ac:spMkLst>
        </pc:spChg>
        <pc:picChg chg="add del mod">
          <ac:chgData name="SHIBAZAKI Tatsuya" userId="0693681e-f1c4-41be-b21f-4d2ce5296b0f" providerId="ADAL" clId="{33661134-78F7-46F2-9372-C9280F93630E}" dt="2024-09-13T07:42:19.827" v="2433" actId="478"/>
          <ac:picMkLst>
            <pc:docMk/>
            <pc:sldMk cId="868408742" sldId="259"/>
            <ac:picMk id="3" creationId="{8DC97820-8297-ABF4-4B00-363C158E8AF4}"/>
          </ac:picMkLst>
        </pc:picChg>
        <pc:picChg chg="add mod">
          <ac:chgData name="SHIBAZAKI Tatsuya" userId="0693681e-f1c4-41be-b21f-4d2ce5296b0f" providerId="ADAL" clId="{33661134-78F7-46F2-9372-C9280F93630E}" dt="2024-09-13T05:22:10.076" v="1316" actId="1076"/>
          <ac:picMkLst>
            <pc:docMk/>
            <pc:sldMk cId="868408742" sldId="259"/>
            <ac:picMk id="4" creationId="{3DB45AB1-7C73-0F11-8DE7-5ED724A30BF6}"/>
          </ac:picMkLst>
        </pc:picChg>
        <pc:picChg chg="add mod">
          <ac:chgData name="SHIBAZAKI Tatsuya" userId="0693681e-f1c4-41be-b21f-4d2ce5296b0f" providerId="ADAL" clId="{33661134-78F7-46F2-9372-C9280F93630E}" dt="2024-09-13T11:22:45.024" v="3735" actId="26606"/>
          <ac:picMkLst>
            <pc:docMk/>
            <pc:sldMk cId="868408742" sldId="259"/>
            <ac:picMk id="5" creationId="{06E8A302-6F84-8ADA-9F60-6A09D98FC12D}"/>
          </ac:picMkLst>
        </pc:picChg>
        <pc:cxnChg chg="add del">
          <ac:chgData name="SHIBAZAKI Tatsuya" userId="0693681e-f1c4-41be-b21f-4d2ce5296b0f" providerId="ADAL" clId="{33661134-78F7-46F2-9372-C9280F93630E}" dt="2024-09-13T11:22:45.024" v="3735" actId="26606"/>
          <ac:cxnSpMkLst>
            <pc:docMk/>
            <pc:sldMk cId="868408742" sldId="259"/>
            <ac:cxnSpMk id="36" creationId="{56020367-4FD5-4596-8E10-C5F095CD8DBF}"/>
          </ac:cxnSpMkLst>
        </pc:cxnChg>
      </pc:sldChg>
      <pc:sldChg chg="addSp delSp modSp new mod modTransition modAnim modShow">
        <pc:chgData name="SHIBAZAKI Tatsuya" userId="0693681e-f1c4-41be-b21f-4d2ce5296b0f" providerId="ADAL" clId="{33661134-78F7-46F2-9372-C9280F93630E}" dt="2024-09-16T16:16:48.963" v="5202" actId="729"/>
        <pc:sldMkLst>
          <pc:docMk/>
          <pc:sldMk cId="3366758986" sldId="260"/>
        </pc:sldMkLst>
        <pc:spChg chg="add mod">
          <ac:chgData name="SHIBAZAKI Tatsuya" userId="0693681e-f1c4-41be-b21f-4d2ce5296b0f" providerId="ADAL" clId="{33661134-78F7-46F2-9372-C9280F93630E}" dt="2024-09-13T12:52:26.647" v="4007" actId="21"/>
          <ac:spMkLst>
            <pc:docMk/>
            <pc:sldMk cId="3366758986" sldId="260"/>
            <ac:spMk id="2" creationId="{2343C958-BE31-E0BE-9FD8-5DB169BA809C}"/>
          </ac:spMkLst>
        </pc:spChg>
        <pc:spChg chg="add mod">
          <ac:chgData name="SHIBAZAKI Tatsuya" userId="0693681e-f1c4-41be-b21f-4d2ce5296b0f" providerId="ADAL" clId="{33661134-78F7-46F2-9372-C9280F93630E}" dt="2024-09-13T14:01:09.889" v="4349" actId="1076"/>
          <ac:spMkLst>
            <pc:docMk/>
            <pc:sldMk cId="3366758986" sldId="260"/>
            <ac:spMk id="3" creationId="{A0FEEF1B-112D-C015-51E2-5BE0C81CD241}"/>
          </ac:spMkLst>
        </pc:spChg>
        <pc:spChg chg="add del mod">
          <ac:chgData name="SHIBAZAKI Tatsuya" userId="0693681e-f1c4-41be-b21f-4d2ce5296b0f" providerId="ADAL" clId="{33661134-78F7-46F2-9372-C9280F93630E}" dt="2024-09-13T13:07:52.782" v="4110" actId="21"/>
          <ac:spMkLst>
            <pc:docMk/>
            <pc:sldMk cId="3366758986" sldId="260"/>
            <ac:spMk id="4" creationId="{0603A55A-E315-9A84-A00F-39ADC1FDF9A0}"/>
          </ac:spMkLst>
        </pc:spChg>
        <pc:spChg chg="add mod">
          <ac:chgData name="SHIBAZAKI Tatsuya" userId="0693681e-f1c4-41be-b21f-4d2ce5296b0f" providerId="ADAL" clId="{33661134-78F7-46F2-9372-C9280F93630E}" dt="2024-09-16T15:34:31.396" v="4973" actId="20577"/>
          <ac:spMkLst>
            <pc:docMk/>
            <pc:sldMk cId="3366758986" sldId="260"/>
            <ac:spMk id="4" creationId="{43A86B0C-F26C-957D-7255-71098576C474}"/>
          </ac:spMkLst>
        </pc:spChg>
      </pc:sldChg>
      <pc:sldChg chg="addSp delSp modSp new del mod modTransition">
        <pc:chgData name="SHIBAZAKI Tatsuya" userId="0693681e-f1c4-41be-b21f-4d2ce5296b0f" providerId="ADAL" clId="{33661134-78F7-46F2-9372-C9280F93630E}" dt="2024-09-13T05:21:36.964" v="1313" actId="2696"/>
        <pc:sldMkLst>
          <pc:docMk/>
          <pc:sldMk cId="3160190850" sldId="261"/>
        </pc:sldMkLst>
        <pc:spChg chg="add del mod">
          <ac:chgData name="SHIBAZAKI Tatsuya" userId="0693681e-f1c4-41be-b21f-4d2ce5296b0f" providerId="ADAL" clId="{33661134-78F7-46F2-9372-C9280F93630E}" dt="2024-09-13T04:47:41.578" v="912" actId="478"/>
          <ac:spMkLst>
            <pc:docMk/>
            <pc:sldMk cId="3160190850" sldId="261"/>
            <ac:spMk id="2" creationId="{5CC76020-159E-25BF-982A-F1C63B30F370}"/>
          </ac:spMkLst>
        </pc:spChg>
        <pc:spChg chg="add del mod">
          <ac:chgData name="SHIBAZAKI Tatsuya" userId="0693681e-f1c4-41be-b21f-4d2ce5296b0f" providerId="ADAL" clId="{33661134-78F7-46F2-9372-C9280F93630E}" dt="2024-09-13T05:18:46.483" v="1302" actId="478"/>
          <ac:spMkLst>
            <pc:docMk/>
            <pc:sldMk cId="3160190850" sldId="261"/>
            <ac:spMk id="3" creationId="{86ADB494-A97D-0993-ABDC-05226AF14891}"/>
          </ac:spMkLst>
        </pc:spChg>
        <pc:spChg chg="add mod">
          <ac:chgData name="SHIBAZAKI Tatsuya" userId="0693681e-f1c4-41be-b21f-4d2ce5296b0f" providerId="ADAL" clId="{33661134-78F7-46F2-9372-C9280F93630E}" dt="2024-09-13T05:19:05.498" v="1307" actId="14100"/>
          <ac:spMkLst>
            <pc:docMk/>
            <pc:sldMk cId="3160190850" sldId="261"/>
            <ac:spMk id="4" creationId="{A3F9CDB6-F14A-8AB9-BB1E-712BA33A18F8}"/>
          </ac:spMkLst>
        </pc:spChg>
      </pc:sldChg>
      <pc:sldChg chg="addSp delSp modSp new mod modTransition modAnim">
        <pc:chgData name="SHIBAZAKI Tatsuya" userId="0693681e-f1c4-41be-b21f-4d2ce5296b0f" providerId="ADAL" clId="{33661134-78F7-46F2-9372-C9280F93630E}" dt="2024-09-16T18:51:27.029" v="5245"/>
        <pc:sldMkLst>
          <pc:docMk/>
          <pc:sldMk cId="2144328101" sldId="262"/>
        </pc:sldMkLst>
        <pc:spChg chg="add mod">
          <ac:chgData name="SHIBAZAKI Tatsuya" userId="0693681e-f1c4-41be-b21f-4d2ce5296b0f" providerId="ADAL" clId="{33661134-78F7-46F2-9372-C9280F93630E}" dt="2024-09-13T07:47:50.752" v="2476" actId="14100"/>
          <ac:spMkLst>
            <pc:docMk/>
            <pc:sldMk cId="2144328101" sldId="262"/>
            <ac:spMk id="2" creationId="{BC759B8F-13D4-4AB9-E685-B46C4D74E21C}"/>
          </ac:spMkLst>
        </pc:spChg>
        <pc:spChg chg="add mod">
          <ac:chgData name="SHIBAZAKI Tatsuya" userId="0693681e-f1c4-41be-b21f-4d2ce5296b0f" providerId="ADAL" clId="{33661134-78F7-46F2-9372-C9280F93630E}" dt="2024-09-16T16:16:25.477" v="5198" actId="1076"/>
          <ac:spMkLst>
            <pc:docMk/>
            <pc:sldMk cId="2144328101" sldId="262"/>
            <ac:spMk id="3" creationId="{B28BC2C2-F3B8-B167-7311-EBCD033AB33F}"/>
          </ac:spMkLst>
        </pc:spChg>
        <pc:spChg chg="add mod">
          <ac:chgData name="SHIBAZAKI Tatsuya" userId="0693681e-f1c4-41be-b21f-4d2ce5296b0f" providerId="ADAL" clId="{33661134-78F7-46F2-9372-C9280F93630E}" dt="2024-09-16T15:43:59.630" v="5008" actId="1076"/>
          <ac:spMkLst>
            <pc:docMk/>
            <pc:sldMk cId="2144328101" sldId="262"/>
            <ac:spMk id="4" creationId="{D5739A0F-E159-681B-E260-32632C26E8B9}"/>
          </ac:spMkLst>
        </pc:spChg>
        <pc:spChg chg="add del mod">
          <ac:chgData name="SHIBAZAKI Tatsuya" userId="0693681e-f1c4-41be-b21f-4d2ce5296b0f" providerId="ADAL" clId="{33661134-78F7-46F2-9372-C9280F93630E}" dt="2024-09-13T10:05:38.644" v="3241" actId="478"/>
          <ac:spMkLst>
            <pc:docMk/>
            <pc:sldMk cId="2144328101" sldId="262"/>
            <ac:spMk id="6" creationId="{A92199D2-4F9A-5884-C9D5-8B7570A8BC44}"/>
          </ac:spMkLst>
        </pc:spChg>
        <pc:spChg chg="add mod">
          <ac:chgData name="SHIBAZAKI Tatsuya" userId="0693681e-f1c4-41be-b21f-4d2ce5296b0f" providerId="ADAL" clId="{33661134-78F7-46F2-9372-C9280F93630E}" dt="2024-09-16T16:16:25.477" v="5198" actId="1076"/>
          <ac:spMkLst>
            <pc:docMk/>
            <pc:sldMk cId="2144328101" sldId="262"/>
            <ac:spMk id="6" creationId="{D5ACF075-7F90-D705-F6B5-5AFC8B58FD45}"/>
          </ac:spMkLst>
        </pc:spChg>
        <pc:spChg chg="add del">
          <ac:chgData name="SHIBAZAKI Tatsuya" userId="0693681e-f1c4-41be-b21f-4d2ce5296b0f" providerId="ADAL" clId="{33661134-78F7-46F2-9372-C9280F93630E}" dt="2024-09-16T16:09:14.552" v="5127" actId="478"/>
          <ac:spMkLst>
            <pc:docMk/>
            <pc:sldMk cId="2144328101" sldId="262"/>
            <ac:spMk id="7" creationId="{519F35FA-72DD-FA8A-F0A6-580489EC8B33}"/>
          </ac:spMkLst>
        </pc:spChg>
        <pc:spChg chg="add del mod">
          <ac:chgData name="SHIBAZAKI Tatsuya" userId="0693681e-f1c4-41be-b21f-4d2ce5296b0f" providerId="ADAL" clId="{33661134-78F7-46F2-9372-C9280F93630E}" dt="2024-09-16T16:10:38.576" v="5144" actId="478"/>
          <ac:spMkLst>
            <pc:docMk/>
            <pc:sldMk cId="2144328101" sldId="262"/>
            <ac:spMk id="8" creationId="{431A5BB6-4F82-D259-5FA9-17B4702D9E49}"/>
          </ac:spMkLst>
        </pc:spChg>
        <pc:spChg chg="add mod">
          <ac:chgData name="SHIBAZAKI Tatsuya" userId="0693681e-f1c4-41be-b21f-4d2ce5296b0f" providerId="ADAL" clId="{33661134-78F7-46F2-9372-C9280F93630E}" dt="2024-09-16T16:16:31.809" v="5200" actId="1076"/>
          <ac:spMkLst>
            <pc:docMk/>
            <pc:sldMk cId="2144328101" sldId="262"/>
            <ac:spMk id="9" creationId="{DFB5BE88-1DE7-2E03-BC37-8DC325C26848}"/>
          </ac:spMkLst>
        </pc:spChg>
        <pc:spChg chg="add mod">
          <ac:chgData name="SHIBAZAKI Tatsuya" userId="0693681e-f1c4-41be-b21f-4d2ce5296b0f" providerId="ADAL" clId="{33661134-78F7-46F2-9372-C9280F93630E}" dt="2024-09-16T16:16:25.477" v="5198" actId="1076"/>
          <ac:spMkLst>
            <pc:docMk/>
            <pc:sldMk cId="2144328101" sldId="262"/>
            <ac:spMk id="10" creationId="{21079488-B6AD-6C74-EDAD-9A44650E7479}"/>
          </ac:spMkLst>
        </pc:spChg>
        <pc:picChg chg="add mod">
          <ac:chgData name="SHIBAZAKI Tatsuya" userId="0693681e-f1c4-41be-b21f-4d2ce5296b0f" providerId="ADAL" clId="{33661134-78F7-46F2-9372-C9280F93630E}" dt="2024-09-16T16:16:35.656" v="5201" actId="1076"/>
          <ac:picMkLst>
            <pc:docMk/>
            <pc:sldMk cId="2144328101" sldId="262"/>
            <ac:picMk id="5" creationId="{5490F54C-C1C7-3D56-1AB9-453D6AEAB455}"/>
          </ac:picMkLst>
        </pc:picChg>
        <pc:picChg chg="add del mod">
          <ac:chgData name="SHIBAZAKI Tatsuya" userId="0693681e-f1c4-41be-b21f-4d2ce5296b0f" providerId="ADAL" clId="{33661134-78F7-46F2-9372-C9280F93630E}" dt="2024-09-13T09:43:20.750" v="3126" actId="21"/>
          <ac:picMkLst>
            <pc:docMk/>
            <pc:sldMk cId="2144328101" sldId="262"/>
            <ac:picMk id="8" creationId="{9A92BBB6-B568-AB89-9D92-047E8C37B924}"/>
          </ac:picMkLst>
        </pc:picChg>
      </pc:sldChg>
      <pc:sldChg chg="addSp delSp modSp new del mod modTransition modClrScheme chgLayout">
        <pc:chgData name="SHIBAZAKI Tatsuya" userId="0693681e-f1c4-41be-b21f-4d2ce5296b0f" providerId="ADAL" clId="{33661134-78F7-46F2-9372-C9280F93630E}" dt="2024-09-16T14:19:05.413" v="4351" actId="2696"/>
        <pc:sldMkLst>
          <pc:docMk/>
          <pc:sldMk cId="1938560655" sldId="263"/>
        </pc:sldMkLst>
        <pc:spChg chg="add del mod">
          <ac:chgData name="SHIBAZAKI Tatsuya" userId="0693681e-f1c4-41be-b21f-4d2ce5296b0f" providerId="ADAL" clId="{33661134-78F7-46F2-9372-C9280F93630E}" dt="2024-09-13T10:06:34.486" v="3247" actId="478"/>
          <ac:spMkLst>
            <pc:docMk/>
            <pc:sldMk cId="1938560655" sldId="263"/>
            <ac:spMk id="2" creationId="{D8AFA317-499B-F876-7663-31513873767A}"/>
          </ac:spMkLst>
        </pc:spChg>
        <pc:spChg chg="add mod">
          <ac:chgData name="SHIBAZAKI Tatsuya" userId="0693681e-f1c4-41be-b21f-4d2ce5296b0f" providerId="ADAL" clId="{33661134-78F7-46F2-9372-C9280F93630E}" dt="2024-09-13T10:06:22.886" v="3246"/>
          <ac:spMkLst>
            <pc:docMk/>
            <pc:sldMk cId="1938560655" sldId="263"/>
            <ac:spMk id="3" creationId="{CDF4B87A-5D5C-AD54-DA61-5B3EE5FE0D23}"/>
          </ac:spMkLst>
        </pc:spChg>
        <pc:spChg chg="add mod">
          <ac:chgData name="SHIBAZAKI Tatsuya" userId="0693681e-f1c4-41be-b21f-4d2ce5296b0f" providerId="ADAL" clId="{33661134-78F7-46F2-9372-C9280F93630E}" dt="2024-09-13T10:10:51.880" v="3349" actId="20577"/>
          <ac:spMkLst>
            <pc:docMk/>
            <pc:sldMk cId="1938560655" sldId="263"/>
            <ac:spMk id="4" creationId="{507EF774-9913-A5C0-5FC8-ABF0245A126F}"/>
          </ac:spMkLst>
        </pc:spChg>
      </pc:sldChg>
      <pc:sldChg chg="addSp modSp new mod ord modTransition modAnim">
        <pc:chgData name="SHIBAZAKI Tatsuya" userId="0693681e-f1c4-41be-b21f-4d2ce5296b0f" providerId="ADAL" clId="{33661134-78F7-46F2-9372-C9280F93630E}" dt="2024-09-16T18:51:34.044" v="5247"/>
        <pc:sldMkLst>
          <pc:docMk/>
          <pc:sldMk cId="2428204579" sldId="264"/>
        </pc:sldMkLst>
        <pc:spChg chg="add mod">
          <ac:chgData name="SHIBAZAKI Tatsuya" userId="0693681e-f1c4-41be-b21f-4d2ce5296b0f" providerId="ADAL" clId="{33661134-78F7-46F2-9372-C9280F93630E}" dt="2024-09-13T09:36:34.757" v="3086" actId="20577"/>
          <ac:spMkLst>
            <pc:docMk/>
            <pc:sldMk cId="2428204579" sldId="264"/>
            <ac:spMk id="2" creationId="{6C34AABE-1CED-CDDB-B096-B364BFE59B4C}"/>
          </ac:spMkLst>
        </pc:spChg>
        <pc:spChg chg="mod">
          <ac:chgData name="SHIBAZAKI Tatsuya" userId="0693681e-f1c4-41be-b21f-4d2ce5296b0f" providerId="ADAL" clId="{33661134-78F7-46F2-9372-C9280F93630E}" dt="2024-09-16T17:17:46.705" v="5233" actId="113"/>
          <ac:spMkLst>
            <pc:docMk/>
            <pc:sldMk cId="2428204579" sldId="264"/>
            <ac:spMk id="3" creationId="{7F3B43D6-022F-B035-F813-BE3AFA6FF3B7}"/>
          </ac:spMkLst>
        </pc:spChg>
        <pc:spChg chg="mod">
          <ac:chgData name="SHIBAZAKI Tatsuya" userId="0693681e-f1c4-41be-b21f-4d2ce5296b0f" providerId="ADAL" clId="{33661134-78F7-46F2-9372-C9280F93630E}" dt="2024-09-16T17:17:41.878" v="5232" actId="113"/>
          <ac:spMkLst>
            <pc:docMk/>
            <pc:sldMk cId="2428204579" sldId="264"/>
            <ac:spMk id="4" creationId="{4C72614B-4AB2-8083-7C93-D11ADF8BA4F1}"/>
          </ac:spMkLst>
        </pc:spChg>
        <pc:spChg chg="mod">
          <ac:chgData name="SHIBAZAKI Tatsuya" userId="0693681e-f1c4-41be-b21f-4d2ce5296b0f" providerId="ADAL" clId="{33661134-78F7-46F2-9372-C9280F93630E}" dt="2024-09-16T17:58:42.883" v="5238" actId="1076"/>
          <ac:spMkLst>
            <pc:docMk/>
            <pc:sldMk cId="2428204579" sldId="264"/>
            <ac:spMk id="7" creationId="{ECBF760D-C4BD-ACD7-B57F-4EB243E3A8F3}"/>
          </ac:spMkLst>
        </pc:spChg>
      </pc:sldChg>
      <pc:sldChg chg="addSp delSp modSp new mod ord modTransition modAnim">
        <pc:chgData name="SHIBAZAKI Tatsuya" userId="0693681e-f1c4-41be-b21f-4d2ce5296b0f" providerId="ADAL" clId="{33661134-78F7-46F2-9372-C9280F93630E}" dt="2024-09-16T18:51:30.604" v="5246"/>
        <pc:sldMkLst>
          <pc:docMk/>
          <pc:sldMk cId="3141059258" sldId="265"/>
        </pc:sldMkLst>
        <pc:spChg chg="add del">
          <ac:chgData name="SHIBAZAKI Tatsuya" userId="0693681e-f1c4-41be-b21f-4d2ce5296b0f" providerId="ADAL" clId="{33661134-78F7-46F2-9372-C9280F93630E}" dt="2024-09-13T09:58:00.326" v="3153" actId="478"/>
          <ac:spMkLst>
            <pc:docMk/>
            <pc:sldMk cId="3141059258" sldId="265"/>
            <ac:spMk id="3" creationId="{89760429-B6E9-0E75-DD53-D965E4D208C6}"/>
          </ac:spMkLst>
        </pc:spChg>
        <pc:spChg chg="add mod">
          <ac:chgData name="SHIBAZAKI Tatsuya" userId="0693681e-f1c4-41be-b21f-4d2ce5296b0f" providerId="ADAL" clId="{33661134-78F7-46F2-9372-C9280F93630E}" dt="2024-09-13T10:04:59.628" v="3236" actId="20577"/>
          <ac:spMkLst>
            <pc:docMk/>
            <pc:sldMk cId="3141059258" sldId="265"/>
            <ac:spMk id="4" creationId="{49F9DF04-6A2F-7ABA-9D8B-E8DD80DCB0AD}"/>
          </ac:spMkLst>
        </pc:spChg>
        <pc:spChg chg="add mod">
          <ac:chgData name="SHIBAZAKI Tatsuya" userId="0693681e-f1c4-41be-b21f-4d2ce5296b0f" providerId="ADAL" clId="{33661134-78F7-46F2-9372-C9280F93630E}" dt="2024-09-13T11:37:02.986" v="3907" actId="20577"/>
          <ac:spMkLst>
            <pc:docMk/>
            <pc:sldMk cId="3141059258" sldId="265"/>
            <ac:spMk id="5" creationId="{97707C1D-2B34-6BD3-E318-C17E58481A6D}"/>
          </ac:spMkLst>
        </pc:spChg>
        <pc:spChg chg="add mod">
          <ac:chgData name="SHIBAZAKI Tatsuya" userId="0693681e-f1c4-41be-b21f-4d2ce5296b0f" providerId="ADAL" clId="{33661134-78F7-46F2-9372-C9280F93630E}" dt="2024-09-16T15:45:29.604" v="5011" actId="1076"/>
          <ac:spMkLst>
            <pc:docMk/>
            <pc:sldMk cId="3141059258" sldId="265"/>
            <ac:spMk id="6" creationId="{6E60C78E-E686-2A43-4596-8ACFDBB1744E}"/>
          </ac:spMkLst>
        </pc:spChg>
        <pc:spChg chg="add del mod">
          <ac:chgData name="SHIBAZAKI Tatsuya" userId="0693681e-f1c4-41be-b21f-4d2ce5296b0f" providerId="ADAL" clId="{33661134-78F7-46F2-9372-C9280F93630E}" dt="2024-09-13T10:14:12.858" v="3420" actId="478"/>
          <ac:spMkLst>
            <pc:docMk/>
            <pc:sldMk cId="3141059258" sldId="265"/>
            <ac:spMk id="7" creationId="{FEE78E58-3D3D-5795-DB06-EECC23E6B4E5}"/>
          </ac:spMkLst>
        </pc:spChg>
        <pc:spChg chg="add mod">
          <ac:chgData name="SHIBAZAKI Tatsuya" userId="0693681e-f1c4-41be-b21f-4d2ce5296b0f" providerId="ADAL" clId="{33661134-78F7-46F2-9372-C9280F93630E}" dt="2024-09-16T15:45:39.808" v="5012" actId="1076"/>
          <ac:spMkLst>
            <pc:docMk/>
            <pc:sldMk cId="3141059258" sldId="265"/>
            <ac:spMk id="8" creationId="{79511CB2-50DC-5B1C-4CD1-FDD965337740}"/>
          </ac:spMkLst>
        </pc:spChg>
        <pc:spChg chg="add mod">
          <ac:chgData name="SHIBAZAKI Tatsuya" userId="0693681e-f1c4-41be-b21f-4d2ce5296b0f" providerId="ADAL" clId="{33661134-78F7-46F2-9372-C9280F93630E}" dt="2024-09-16T15:45:42.847" v="5013" actId="1076"/>
          <ac:spMkLst>
            <pc:docMk/>
            <pc:sldMk cId="3141059258" sldId="265"/>
            <ac:spMk id="12" creationId="{07038FF0-2516-B516-2EDA-B4B2C980DE5D}"/>
          </ac:spMkLst>
        </pc:spChg>
        <pc:spChg chg="add mod">
          <ac:chgData name="SHIBAZAKI Tatsuya" userId="0693681e-f1c4-41be-b21f-4d2ce5296b0f" providerId="ADAL" clId="{33661134-78F7-46F2-9372-C9280F93630E}" dt="2024-09-16T15:45:39.808" v="5012" actId="1076"/>
          <ac:spMkLst>
            <pc:docMk/>
            <pc:sldMk cId="3141059258" sldId="265"/>
            <ac:spMk id="17" creationId="{4539DE6C-41FF-E516-F614-A420F2D37507}"/>
          </ac:spMkLst>
        </pc:spChg>
        <pc:spChg chg="add mod">
          <ac:chgData name="SHIBAZAKI Tatsuya" userId="0693681e-f1c4-41be-b21f-4d2ce5296b0f" providerId="ADAL" clId="{33661134-78F7-46F2-9372-C9280F93630E}" dt="2024-09-16T15:45:29.604" v="5011" actId="1076"/>
          <ac:spMkLst>
            <pc:docMk/>
            <pc:sldMk cId="3141059258" sldId="265"/>
            <ac:spMk id="18" creationId="{D44FA23B-B8E0-F1E1-36A6-6C2F3744767F}"/>
          </ac:spMkLst>
        </pc:spChg>
        <pc:spChg chg="add mod">
          <ac:chgData name="SHIBAZAKI Tatsuya" userId="0693681e-f1c4-41be-b21f-4d2ce5296b0f" providerId="ADAL" clId="{33661134-78F7-46F2-9372-C9280F93630E}" dt="2024-09-16T15:45:29.604" v="5011" actId="1076"/>
          <ac:spMkLst>
            <pc:docMk/>
            <pc:sldMk cId="3141059258" sldId="265"/>
            <ac:spMk id="19" creationId="{FE0DC0D7-5DD5-2891-00AE-80EF88AA3049}"/>
          </ac:spMkLst>
        </pc:spChg>
        <pc:picChg chg="add mod">
          <ac:chgData name="SHIBAZAKI Tatsuya" userId="0693681e-f1c4-41be-b21f-4d2ce5296b0f" providerId="ADAL" clId="{33661134-78F7-46F2-9372-C9280F93630E}" dt="2024-09-16T15:45:29.604" v="5011" actId="1076"/>
          <ac:picMkLst>
            <pc:docMk/>
            <pc:sldMk cId="3141059258" sldId="265"/>
            <ac:picMk id="10" creationId="{BFCFDF26-5F78-D6AC-B095-7CAAC2E957C8}"/>
          </ac:picMkLst>
        </pc:picChg>
        <pc:picChg chg="add mod">
          <ac:chgData name="SHIBAZAKI Tatsuya" userId="0693681e-f1c4-41be-b21f-4d2ce5296b0f" providerId="ADAL" clId="{33661134-78F7-46F2-9372-C9280F93630E}" dt="2024-09-16T15:45:39.808" v="5012" actId="1076"/>
          <ac:picMkLst>
            <pc:docMk/>
            <pc:sldMk cId="3141059258" sldId="265"/>
            <ac:picMk id="11" creationId="{97B301F7-2BFD-BC1A-B958-4A092A2480EE}"/>
          </ac:picMkLst>
        </pc:picChg>
        <pc:picChg chg="add mod">
          <ac:chgData name="SHIBAZAKI Tatsuya" userId="0693681e-f1c4-41be-b21f-4d2ce5296b0f" providerId="ADAL" clId="{33661134-78F7-46F2-9372-C9280F93630E}" dt="2024-09-16T15:45:39.808" v="5012" actId="1076"/>
          <ac:picMkLst>
            <pc:docMk/>
            <pc:sldMk cId="3141059258" sldId="265"/>
            <ac:picMk id="21" creationId="{8A6A47A1-EF45-84BD-20CC-F840993D62DE}"/>
          </ac:picMkLst>
        </pc:picChg>
        <pc:picChg chg="add mod">
          <ac:chgData name="SHIBAZAKI Tatsuya" userId="0693681e-f1c4-41be-b21f-4d2ce5296b0f" providerId="ADAL" clId="{33661134-78F7-46F2-9372-C9280F93630E}" dt="2024-09-16T15:45:39.808" v="5012" actId="1076"/>
          <ac:picMkLst>
            <pc:docMk/>
            <pc:sldMk cId="3141059258" sldId="265"/>
            <ac:picMk id="22" creationId="{6214AB64-642B-AF0D-C9B5-ABB8852FA799}"/>
          </ac:picMkLst>
        </pc:picChg>
        <pc:picChg chg="add del mod">
          <ac:chgData name="SHIBAZAKI Tatsuya" userId="0693681e-f1c4-41be-b21f-4d2ce5296b0f" providerId="ADAL" clId="{33661134-78F7-46F2-9372-C9280F93630E}" dt="2024-09-13T10:31:52.603" v="3637" actId="478"/>
          <ac:picMkLst>
            <pc:docMk/>
            <pc:sldMk cId="3141059258" sldId="265"/>
            <ac:picMk id="24" creationId="{791874AA-73D7-024A-ED1B-FAD3F80B1970}"/>
          </ac:picMkLst>
        </pc:picChg>
        <pc:picChg chg="add del mod">
          <ac:chgData name="SHIBAZAKI Tatsuya" userId="0693681e-f1c4-41be-b21f-4d2ce5296b0f" providerId="ADAL" clId="{33661134-78F7-46F2-9372-C9280F93630E}" dt="2024-09-13T10:34:24.970" v="3648" actId="478"/>
          <ac:picMkLst>
            <pc:docMk/>
            <pc:sldMk cId="3141059258" sldId="265"/>
            <ac:picMk id="26" creationId="{520B2224-7BBA-2AC4-0901-C5D0723F8E4A}"/>
          </ac:picMkLst>
        </pc:picChg>
        <pc:picChg chg="add mod">
          <ac:chgData name="SHIBAZAKI Tatsuya" userId="0693681e-f1c4-41be-b21f-4d2ce5296b0f" providerId="ADAL" clId="{33661134-78F7-46F2-9372-C9280F93630E}" dt="2024-09-16T15:45:39.808" v="5012" actId="1076"/>
          <ac:picMkLst>
            <pc:docMk/>
            <pc:sldMk cId="3141059258" sldId="265"/>
            <ac:picMk id="30" creationId="{54222205-CB8E-AE1D-F8ED-66D755086849}"/>
          </ac:picMkLst>
        </pc:picChg>
        <pc:cxnChg chg="add mod">
          <ac:chgData name="SHIBAZAKI Tatsuya" userId="0693681e-f1c4-41be-b21f-4d2ce5296b0f" providerId="ADAL" clId="{33661134-78F7-46F2-9372-C9280F93630E}" dt="2024-09-16T15:45:39.808" v="5012" actId="1076"/>
          <ac:cxnSpMkLst>
            <pc:docMk/>
            <pc:sldMk cId="3141059258" sldId="265"/>
            <ac:cxnSpMk id="14" creationId="{BB041900-1CF1-8A76-BE4D-2AC83881B136}"/>
          </ac:cxnSpMkLst>
        </pc:cxnChg>
      </pc:sldChg>
      <pc:sldChg chg="addSp delSp modSp add mod modTransition modAnim">
        <pc:chgData name="SHIBAZAKI Tatsuya" userId="0693681e-f1c4-41be-b21f-4d2ce5296b0f" providerId="ADAL" clId="{33661134-78F7-46F2-9372-C9280F93630E}" dt="2024-09-16T16:28:57.477" v="5224"/>
        <pc:sldMkLst>
          <pc:docMk/>
          <pc:sldMk cId="650064764" sldId="266"/>
        </pc:sldMkLst>
        <pc:spChg chg="del mod">
          <ac:chgData name="SHIBAZAKI Tatsuya" userId="0693681e-f1c4-41be-b21f-4d2ce5296b0f" providerId="ADAL" clId="{33661134-78F7-46F2-9372-C9280F93630E}" dt="2024-09-16T16:00:32.955" v="5058" actId="478"/>
          <ac:spMkLst>
            <pc:docMk/>
            <pc:sldMk cId="650064764" sldId="266"/>
            <ac:spMk id="4" creationId="{507EF774-9913-A5C0-5FC8-ABF0245A126F}"/>
          </ac:spMkLst>
        </pc:spChg>
        <pc:picChg chg="add mod">
          <ac:chgData name="SHIBAZAKI Tatsuya" userId="0693681e-f1c4-41be-b21f-4d2ce5296b0f" providerId="ADAL" clId="{33661134-78F7-46F2-9372-C9280F93630E}" dt="2024-09-16T16:00:37.666" v="5059" actId="14100"/>
          <ac:picMkLst>
            <pc:docMk/>
            <pc:sldMk cId="650064764" sldId="266"/>
            <ac:picMk id="2" creationId="{65E9F941-DD9E-0E54-3DB4-F238647F6AD3}"/>
          </ac:picMkLst>
        </pc:picChg>
      </pc:sldChg>
      <pc:sldChg chg="addSp delSp modSp new mod ord modTransition modAnim">
        <pc:chgData name="SHIBAZAKI Tatsuya" userId="0693681e-f1c4-41be-b21f-4d2ce5296b0f" providerId="ADAL" clId="{33661134-78F7-46F2-9372-C9280F93630E}" dt="2024-09-16T19:05:05.143" v="5250"/>
        <pc:sldMkLst>
          <pc:docMk/>
          <pc:sldMk cId="711695425" sldId="267"/>
        </pc:sldMkLst>
        <pc:spChg chg="mod">
          <ac:chgData name="SHIBAZAKI Tatsuya" userId="0693681e-f1c4-41be-b21f-4d2ce5296b0f" providerId="ADAL" clId="{33661134-78F7-46F2-9372-C9280F93630E}" dt="2024-09-16T14:25:13.924" v="4379" actId="14100"/>
          <ac:spMkLst>
            <pc:docMk/>
            <pc:sldMk cId="711695425" sldId="267"/>
            <ac:spMk id="2" creationId="{4D884E6A-1CEE-EDEF-F015-4600ED5C6C43}"/>
          </ac:spMkLst>
        </pc:spChg>
        <pc:spChg chg="add del mod ord">
          <ac:chgData name="SHIBAZAKI Tatsuya" userId="0693681e-f1c4-41be-b21f-4d2ce5296b0f" providerId="ADAL" clId="{33661134-78F7-46F2-9372-C9280F93630E}" dt="2024-09-13T13:03:57.199" v="4103" actId="164"/>
          <ac:spMkLst>
            <pc:docMk/>
            <pc:sldMk cId="711695425" sldId="267"/>
            <ac:spMk id="3" creationId="{B6D859A2-6EFE-470B-2F2C-0A31B8C24817}"/>
          </ac:spMkLst>
        </pc:spChg>
        <pc:spChg chg="add mod">
          <ac:chgData name="SHIBAZAKI Tatsuya" userId="0693681e-f1c4-41be-b21f-4d2ce5296b0f" providerId="ADAL" clId="{33661134-78F7-46F2-9372-C9280F93630E}" dt="2024-09-13T13:03:57.199" v="4103" actId="164"/>
          <ac:spMkLst>
            <pc:docMk/>
            <pc:sldMk cId="711695425" sldId="267"/>
            <ac:spMk id="4" creationId="{0C41949F-66B5-966A-8A86-EDEFD4FC01CD}"/>
          </ac:spMkLst>
        </pc:spChg>
        <pc:spChg chg="add del mod">
          <ac:chgData name="SHIBAZAKI Tatsuya" userId="0693681e-f1c4-41be-b21f-4d2ce5296b0f" providerId="ADAL" clId="{33661134-78F7-46F2-9372-C9280F93630E}" dt="2024-09-13T13:03:30.192" v="4096" actId="478"/>
          <ac:spMkLst>
            <pc:docMk/>
            <pc:sldMk cId="711695425" sldId="267"/>
            <ac:spMk id="5" creationId="{D7A39A61-6965-3052-5EB2-402FC307DB8A}"/>
          </ac:spMkLst>
        </pc:spChg>
        <pc:spChg chg="mod ord topLvl">
          <ac:chgData name="SHIBAZAKI Tatsuya" userId="0693681e-f1c4-41be-b21f-4d2ce5296b0f" providerId="ADAL" clId="{33661134-78F7-46F2-9372-C9280F93630E}" dt="2024-09-16T15:53:51.125" v="5034" actId="14100"/>
          <ac:spMkLst>
            <pc:docMk/>
            <pc:sldMk cId="711695425" sldId="267"/>
            <ac:spMk id="8" creationId="{342785F6-D8ED-0624-7ED8-FF7350F6DB23}"/>
          </ac:spMkLst>
        </pc:spChg>
        <pc:spChg chg="mod topLvl">
          <ac:chgData name="SHIBAZAKI Tatsuya" userId="0693681e-f1c4-41be-b21f-4d2ce5296b0f" providerId="ADAL" clId="{33661134-78F7-46F2-9372-C9280F93630E}" dt="2024-09-16T15:53:47.169" v="5033" actId="1076"/>
          <ac:spMkLst>
            <pc:docMk/>
            <pc:sldMk cId="711695425" sldId="267"/>
            <ac:spMk id="9" creationId="{634B7150-4C34-14F9-061F-A67060FD1F94}"/>
          </ac:spMkLst>
        </pc:spChg>
        <pc:spChg chg="add mod">
          <ac:chgData name="SHIBAZAKI Tatsuya" userId="0693681e-f1c4-41be-b21f-4d2ce5296b0f" providerId="ADAL" clId="{33661134-78F7-46F2-9372-C9280F93630E}" dt="2024-09-16T15:54:17.620" v="5040" actId="1076"/>
          <ac:spMkLst>
            <pc:docMk/>
            <pc:sldMk cId="711695425" sldId="267"/>
            <ac:spMk id="10" creationId="{0603A55A-E315-9A84-A00F-39ADC1FDF9A0}"/>
          </ac:spMkLst>
        </pc:spChg>
        <pc:spChg chg="mod">
          <ac:chgData name="SHIBAZAKI Tatsuya" userId="0693681e-f1c4-41be-b21f-4d2ce5296b0f" providerId="ADAL" clId="{33661134-78F7-46F2-9372-C9280F93630E}" dt="2024-09-13T13:08:16.010" v="4117"/>
          <ac:spMkLst>
            <pc:docMk/>
            <pc:sldMk cId="711695425" sldId="267"/>
            <ac:spMk id="12" creationId="{2B6AFE71-C8AB-175F-C9C2-E262E34059B7}"/>
          </ac:spMkLst>
        </pc:spChg>
        <pc:spChg chg="mod">
          <ac:chgData name="SHIBAZAKI Tatsuya" userId="0693681e-f1c4-41be-b21f-4d2ce5296b0f" providerId="ADAL" clId="{33661134-78F7-46F2-9372-C9280F93630E}" dt="2024-09-13T13:42:36.947" v="4182" actId="1076"/>
          <ac:spMkLst>
            <pc:docMk/>
            <pc:sldMk cId="711695425" sldId="267"/>
            <ac:spMk id="13" creationId="{185BB2EB-BC77-5A08-D0D2-0DEAA2F92AD6}"/>
          </ac:spMkLst>
        </pc:spChg>
        <pc:spChg chg="add del mod">
          <ac:chgData name="SHIBAZAKI Tatsuya" userId="0693681e-f1c4-41be-b21f-4d2ce5296b0f" providerId="ADAL" clId="{33661134-78F7-46F2-9372-C9280F93630E}" dt="2024-09-13T13:41:41.077" v="4167" actId="478"/>
          <ac:spMkLst>
            <pc:docMk/>
            <pc:sldMk cId="711695425" sldId="267"/>
            <ac:spMk id="14" creationId="{1C58E84C-1579-234A-6CDD-7683A0AD34FB}"/>
          </ac:spMkLst>
        </pc:spChg>
        <pc:spChg chg="add del mod">
          <ac:chgData name="SHIBAZAKI Tatsuya" userId="0693681e-f1c4-41be-b21f-4d2ce5296b0f" providerId="ADAL" clId="{33661134-78F7-46F2-9372-C9280F93630E}" dt="2024-09-13T13:46:09.387" v="4205" actId="478"/>
          <ac:spMkLst>
            <pc:docMk/>
            <pc:sldMk cId="711695425" sldId="267"/>
            <ac:spMk id="15" creationId="{3CF89229-EE55-B025-F84F-47E470F32CA0}"/>
          </ac:spMkLst>
        </pc:spChg>
        <pc:spChg chg="add mod">
          <ac:chgData name="SHIBAZAKI Tatsuya" userId="0693681e-f1c4-41be-b21f-4d2ce5296b0f" providerId="ADAL" clId="{33661134-78F7-46F2-9372-C9280F93630E}" dt="2024-09-16T15:54:05.353" v="5036" actId="1076"/>
          <ac:spMkLst>
            <pc:docMk/>
            <pc:sldMk cId="711695425" sldId="267"/>
            <ac:spMk id="16" creationId="{4E748920-F51C-459D-1050-0EE0F76EFFD2}"/>
          </ac:spMkLst>
        </pc:spChg>
        <pc:grpChg chg="add del mod">
          <ac:chgData name="SHIBAZAKI Tatsuya" userId="0693681e-f1c4-41be-b21f-4d2ce5296b0f" providerId="ADAL" clId="{33661134-78F7-46F2-9372-C9280F93630E}" dt="2024-09-13T13:07:43.142" v="4108" actId="478"/>
          <ac:grpSpMkLst>
            <pc:docMk/>
            <pc:sldMk cId="711695425" sldId="267"/>
            <ac:grpSpMk id="6" creationId="{CFB12F74-DBEE-18A4-BB33-A5B993DB44A9}"/>
          </ac:grpSpMkLst>
        </pc:grpChg>
        <pc:grpChg chg="add del mod">
          <ac:chgData name="SHIBAZAKI Tatsuya" userId="0693681e-f1c4-41be-b21f-4d2ce5296b0f" providerId="ADAL" clId="{33661134-78F7-46F2-9372-C9280F93630E}" dt="2024-09-13T13:44:38.435" v="4190" actId="165"/>
          <ac:grpSpMkLst>
            <pc:docMk/>
            <pc:sldMk cId="711695425" sldId="267"/>
            <ac:grpSpMk id="7" creationId="{257E6A85-9C0D-D650-D4C1-3EBD788024EA}"/>
          </ac:grpSpMkLst>
        </pc:grpChg>
        <pc:grpChg chg="add del mod">
          <ac:chgData name="SHIBAZAKI Tatsuya" userId="0693681e-f1c4-41be-b21f-4d2ce5296b0f" providerId="ADAL" clId="{33661134-78F7-46F2-9372-C9280F93630E}" dt="2024-09-13T13:44:25.082" v="4189" actId="478"/>
          <ac:grpSpMkLst>
            <pc:docMk/>
            <pc:sldMk cId="711695425" sldId="267"/>
            <ac:grpSpMk id="11" creationId="{FA1AC97F-5D62-124E-AF8F-2EA85D64B85A}"/>
          </ac:grpSpMkLst>
        </pc:grpChg>
      </pc:sldChg>
    </pc:docChg>
  </pc:docChgLst>
  <pc:docChgLst>
    <pc:chgData name="SHIBAZAKI Tatsuya" userId="0693681e-f1c4-41be-b21f-4d2ce5296b0f" providerId="ADAL" clId="{ACF73AC3-18F3-4F1B-BFA4-9AF994EC62ED}"/>
    <pc:docChg chg="modSld modMainMaster">
      <pc:chgData name="SHIBAZAKI Tatsuya" userId="0693681e-f1c4-41be-b21f-4d2ce5296b0f" providerId="ADAL" clId="{ACF73AC3-18F3-4F1B-BFA4-9AF994EC62ED}" dt="2024-09-17T06:13:15.856" v="43" actId="14100"/>
      <pc:docMkLst>
        <pc:docMk/>
      </pc:docMkLst>
      <pc:sldChg chg="modTransition">
        <pc:chgData name="SHIBAZAKI Tatsuya" userId="0693681e-f1c4-41be-b21f-4d2ce5296b0f" providerId="ADAL" clId="{ACF73AC3-18F3-4F1B-BFA4-9AF994EC62ED}" dt="2024-09-17T05:58:49.597" v="5"/>
        <pc:sldMkLst>
          <pc:docMk/>
          <pc:sldMk cId="3634235747" sldId="256"/>
        </pc:sldMkLst>
      </pc:sldChg>
      <pc:sldChg chg="modTransition modAnim">
        <pc:chgData name="SHIBAZAKI Tatsuya" userId="0693681e-f1c4-41be-b21f-4d2ce5296b0f" providerId="ADAL" clId="{ACF73AC3-18F3-4F1B-BFA4-9AF994EC62ED}" dt="2024-09-17T05:59:37.687" v="10"/>
        <pc:sldMkLst>
          <pc:docMk/>
          <pc:sldMk cId="1686572319" sldId="257"/>
        </pc:sldMkLst>
      </pc:sldChg>
      <pc:sldChg chg="modTransition">
        <pc:chgData name="SHIBAZAKI Tatsuya" userId="0693681e-f1c4-41be-b21f-4d2ce5296b0f" providerId="ADAL" clId="{ACF73AC3-18F3-4F1B-BFA4-9AF994EC62ED}" dt="2024-09-17T05:58:49.597" v="5"/>
        <pc:sldMkLst>
          <pc:docMk/>
          <pc:sldMk cId="2207856580" sldId="258"/>
        </pc:sldMkLst>
      </pc:sldChg>
      <pc:sldChg chg="modTransition">
        <pc:chgData name="SHIBAZAKI Tatsuya" userId="0693681e-f1c4-41be-b21f-4d2ce5296b0f" providerId="ADAL" clId="{ACF73AC3-18F3-4F1B-BFA4-9AF994EC62ED}" dt="2024-09-17T05:58:49.597" v="5"/>
        <pc:sldMkLst>
          <pc:docMk/>
          <pc:sldMk cId="868408742" sldId="259"/>
        </pc:sldMkLst>
      </pc:sldChg>
      <pc:sldChg chg="mod modTransition modShow">
        <pc:chgData name="SHIBAZAKI Tatsuya" userId="0693681e-f1c4-41be-b21f-4d2ce5296b0f" providerId="ADAL" clId="{ACF73AC3-18F3-4F1B-BFA4-9AF994EC62ED}" dt="2024-09-17T06:00:35.241" v="15" actId="729"/>
        <pc:sldMkLst>
          <pc:docMk/>
          <pc:sldMk cId="3366758986" sldId="260"/>
        </pc:sldMkLst>
      </pc:sldChg>
      <pc:sldChg chg="modTransition modAnim">
        <pc:chgData name="SHIBAZAKI Tatsuya" userId="0693681e-f1c4-41be-b21f-4d2ce5296b0f" providerId="ADAL" clId="{ACF73AC3-18F3-4F1B-BFA4-9AF994EC62ED}" dt="2024-09-17T05:59:51.827" v="12"/>
        <pc:sldMkLst>
          <pc:docMk/>
          <pc:sldMk cId="2144328101" sldId="262"/>
        </pc:sldMkLst>
      </pc:sldChg>
      <pc:sldChg chg="modTransition modAnim">
        <pc:chgData name="SHIBAZAKI Tatsuya" userId="0693681e-f1c4-41be-b21f-4d2ce5296b0f" providerId="ADAL" clId="{ACF73AC3-18F3-4F1B-BFA4-9AF994EC62ED}" dt="2024-09-17T06:00:19.566" v="14"/>
        <pc:sldMkLst>
          <pc:docMk/>
          <pc:sldMk cId="2428204579" sldId="264"/>
        </pc:sldMkLst>
      </pc:sldChg>
      <pc:sldChg chg="modTransition modAnim">
        <pc:chgData name="SHIBAZAKI Tatsuya" userId="0693681e-f1c4-41be-b21f-4d2ce5296b0f" providerId="ADAL" clId="{ACF73AC3-18F3-4F1B-BFA4-9AF994EC62ED}" dt="2024-09-17T06:00:07.025" v="13"/>
        <pc:sldMkLst>
          <pc:docMk/>
          <pc:sldMk cId="3141059258" sldId="265"/>
        </pc:sldMkLst>
      </pc:sldChg>
      <pc:sldChg chg="addSp modSp mod modTransition modAnim">
        <pc:chgData name="SHIBAZAKI Tatsuya" userId="0693681e-f1c4-41be-b21f-4d2ce5296b0f" providerId="ADAL" clId="{ACF73AC3-18F3-4F1B-BFA4-9AF994EC62ED}" dt="2024-09-17T06:13:15.856" v="43" actId="14100"/>
        <pc:sldMkLst>
          <pc:docMk/>
          <pc:sldMk cId="650064764" sldId="266"/>
        </pc:sldMkLst>
        <pc:spChg chg="add mod">
          <ac:chgData name="SHIBAZAKI Tatsuya" userId="0693681e-f1c4-41be-b21f-4d2ce5296b0f" providerId="ADAL" clId="{ACF73AC3-18F3-4F1B-BFA4-9AF994EC62ED}" dt="2024-09-17T06:13:03.754" v="41" actId="20577"/>
          <ac:spMkLst>
            <pc:docMk/>
            <pc:sldMk cId="650064764" sldId="266"/>
            <ac:spMk id="3" creationId="{2322D49C-9348-C138-CBBF-98E47505A8BF}"/>
          </ac:spMkLst>
        </pc:spChg>
        <pc:picChg chg="mod">
          <ac:chgData name="SHIBAZAKI Tatsuya" userId="0693681e-f1c4-41be-b21f-4d2ce5296b0f" providerId="ADAL" clId="{ACF73AC3-18F3-4F1B-BFA4-9AF994EC62ED}" dt="2024-09-17T06:13:15.856" v="43" actId="14100"/>
          <ac:picMkLst>
            <pc:docMk/>
            <pc:sldMk cId="650064764" sldId="266"/>
            <ac:picMk id="2" creationId="{65E9F941-DD9E-0E54-3DB4-F238647F6AD3}"/>
          </ac:picMkLst>
        </pc:picChg>
      </pc:sldChg>
      <pc:sldChg chg="modTransition modAnim">
        <pc:chgData name="SHIBAZAKI Tatsuya" userId="0693681e-f1c4-41be-b21f-4d2ce5296b0f" providerId="ADAL" clId="{ACF73AC3-18F3-4F1B-BFA4-9AF994EC62ED}" dt="2024-09-17T06:00:40.876" v="16"/>
        <pc:sldMkLst>
          <pc:docMk/>
          <pc:sldMk cId="711695425" sldId="267"/>
        </pc:sldMkLst>
      </pc:sldChg>
      <pc:sldMasterChg chg="modTransition modSldLayout">
        <pc:chgData name="SHIBAZAKI Tatsuya" userId="0693681e-f1c4-41be-b21f-4d2ce5296b0f" providerId="ADAL" clId="{ACF73AC3-18F3-4F1B-BFA4-9AF994EC62ED}" dt="2024-09-17T05:58:49.597" v="5"/>
        <pc:sldMasterMkLst>
          <pc:docMk/>
          <pc:sldMasterMk cId="2852162072" sldId="2147483648"/>
        </pc:sldMasterMkLst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171027753" sldId="2147483649"/>
          </pc:sldLayoutMkLst>
        </pc:sldLayoutChg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188884860" sldId="2147483650"/>
          </pc:sldLayoutMkLst>
        </pc:sldLayoutChg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1472257486" sldId="2147483651"/>
          </pc:sldLayoutMkLst>
        </pc:sldLayoutChg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3499462254" sldId="2147483652"/>
          </pc:sldLayoutMkLst>
        </pc:sldLayoutChg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2199211875" sldId="2147483653"/>
          </pc:sldLayoutMkLst>
        </pc:sldLayoutChg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1593098412" sldId="2147483654"/>
          </pc:sldLayoutMkLst>
        </pc:sldLayoutChg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3271224758" sldId="2147483655"/>
          </pc:sldLayoutMkLst>
        </pc:sldLayoutChg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468072210" sldId="2147483656"/>
          </pc:sldLayoutMkLst>
        </pc:sldLayoutChg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193063520" sldId="2147483657"/>
          </pc:sldLayoutMkLst>
        </pc:sldLayoutChg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2384701178" sldId="2147483658"/>
          </pc:sldLayoutMkLst>
        </pc:sldLayoutChg>
        <pc:sldLayoutChg chg="modTransition">
          <pc:chgData name="SHIBAZAKI Tatsuya" userId="0693681e-f1c4-41be-b21f-4d2ce5296b0f" providerId="ADAL" clId="{ACF73AC3-18F3-4F1B-BFA4-9AF994EC62ED}" dt="2024-09-17T05:58:49.597" v="5"/>
          <pc:sldLayoutMkLst>
            <pc:docMk/>
            <pc:sldMasterMk cId="2852162072" sldId="2147483648"/>
            <pc:sldLayoutMk cId="2879857916" sldId="214748365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8EB4C-6A8D-444B-A038-9BFEAEAB55D1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E6BD0-3BFB-4DE7-99E3-E37DED2AF8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6997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E6BD0-3BFB-4DE7-99E3-E37DED2AF89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3215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A99A52-2326-3B66-F35A-7220BD0299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6C66092-8DB4-F055-321B-B1FF6FC461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8470999-D238-A6BD-B36A-22DA85633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4A492F-5121-DFCC-B8CF-92AABCA3B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6E3B74-53F0-35B9-F08F-35C1340E2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02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1D928E-CB51-F8ED-BAF7-60093491F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8BCCC26-49C6-724F-8528-33E8664FB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A5D083A-FF42-DE0D-4A3F-3B4B07F71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7A65A26-ABD1-D3E7-F409-471D2885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D0E2370-8012-0701-2603-3BD4D61DE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47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6D8121A-B193-5107-E910-33CB8876E4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BDB17AB-DE2C-AD3E-DE10-1C6F4DD95B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D7E17C1-934B-6205-A863-08220FA18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63196E2-D919-3C80-238A-85AEC02D0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65B2571-C927-F4CA-C9E9-2352753BD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985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9601D8-B09A-6583-44B0-A5CE2A2F4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29D4BA6-D1B6-5048-8165-E47A650A6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C4147B0-401A-5C44-5B1F-381218E4C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6C3AC8C-E45A-BF2A-1A02-ABB7A6CF4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F7718B-3AC4-2B47-8297-7540D0E90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88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53DB34-8BC0-9621-05EB-A2C7744C5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276166-3C9B-A226-5995-029AC4EC6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AC71BA5-3D77-4585-B4D2-CAD45C77E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A80006C-08E1-3ED1-25B8-743CA5F58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946541-7A87-A4EE-A740-C3D029358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225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6D6BD6-092E-750D-40AA-DBB08680F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A2853A-71DA-7F98-A02C-F870220ECB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B6867D9-558D-5F1F-F992-2E528863E0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B7B43C3-E491-45C8-AC4F-AA4B27BF6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721E551-9FC8-0232-4ACC-5CAC6E27E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16AF564-2014-F908-0461-82B177072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946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A618A6-7F51-297B-3012-4DF0C79A8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3B8872D-F879-FE80-106B-0F775265E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7B18E56-F3B9-893A-C5C4-5DB69B35D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CDC478E-AE01-D8C4-91C1-0CDC004157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6C8C0A2-1BC3-0129-EDC2-B440EEA28B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B4C8BF-DA20-9235-8553-5518F7134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1AC9CC9-4C3D-9E8C-61DE-FE1779825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D3C72B7-93C7-E6FC-FEA3-2716DF1B3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21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749DCE-E8EC-A252-00E8-7B8D39895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61F9C89-3C7E-4F32-3BCA-77C26F2F9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7705DC0-A9B6-7A20-7968-B8359DFCF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AD2EB47-BB6B-5EF3-F4F1-7A6435BA4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309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40D41CB-171F-609B-0604-C6D9D19D6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96D75BC-6A81-803F-ACC8-430B2EAA3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5742606-B3D8-4345-01EA-3D19693B2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122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7377D1-9704-3E20-C8A0-59C359CED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86C3EA5-AC16-847E-846D-89635E0C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82EAE13-AAAE-24AD-92A7-5DE4C19656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4F0F77E-6AE0-E144-4F68-4A98F35CB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9006275-8ED8-31F9-6B36-8BE6CD3FC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33CC39B-1AD6-07FF-FC34-359EBE5BF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807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E8D5F8-9204-ECE8-7E1B-F5EED35A0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3E09AC5-121D-D3CD-0F50-AC9CE5342C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3A104A1-A266-EB57-57A9-A419C9896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7147C34-B732-259A-3EE9-3F2603DB4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CF85FE8-2E82-B8EB-6149-DC42A0473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BDE443B-F18B-2BCC-94BD-AF5F7102E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06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F731FC1-87CE-CCDC-B2AF-5521579D1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C23F8E9-4571-527A-A4FB-7057DB285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76274C1-7ECA-1581-FEA8-D739B93442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EEBAF3-9D52-4020-9823-00529C61EE79}" type="datetimeFigureOut">
              <a:rPr kumimoji="1" lang="ja-JP" altLang="en-US" smtClean="0"/>
              <a:t>2024/9/18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CB5C459-4F9D-5291-C167-037B0B7D0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4A9693F-A1CC-5226-8747-129ED1CC46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59BDCC-BDE5-4F97-A80B-2E1D835F04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162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xhere.com/en/photo/1446069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77D6B2E-37A3-429E-A37C-F30ED6487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EAD642-85CF-4750-8432-7C80C901F0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1723" y="-1"/>
            <a:ext cx="12225953" cy="6868071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33EEAE-15D5-4119-8C1E-89D943F91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41959" y="-3"/>
            <a:ext cx="11772269" cy="6868074"/>
          </a:xfrm>
          <a:prstGeom prst="rect">
            <a:avLst/>
          </a:prstGeom>
          <a:gradFill>
            <a:gsLst>
              <a:gs pos="21000">
                <a:schemeClr val="accent1">
                  <a:lumMod val="50000"/>
                  <a:alpha val="83000"/>
                </a:schemeClr>
              </a:gs>
              <a:gs pos="100000">
                <a:schemeClr val="accent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0D8B3B-9B80-4025-B934-26DC7D7CD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5200" y="0"/>
            <a:ext cx="3623374" cy="6868072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0"/>
                </a:schemeClr>
              </a:gs>
              <a:gs pos="99000">
                <a:srgbClr val="000000">
                  <a:alpha val="41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64D5D5-227B-4F66-9AEA-46F570E79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5875" y="-3"/>
            <a:ext cx="12233581" cy="6868076"/>
          </a:xfrm>
          <a:prstGeom prst="rect">
            <a:avLst/>
          </a:prstGeom>
          <a:gradFill>
            <a:gsLst>
              <a:gs pos="3000">
                <a:schemeClr val="accent1">
                  <a:lumMod val="75000"/>
                  <a:alpha val="0"/>
                </a:schemeClr>
              </a:gs>
              <a:gs pos="100000">
                <a:srgbClr val="000000">
                  <a:alpha val="73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46B67A4-D328-4747-A82B-65E84FA46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484334" y="-861824"/>
            <a:ext cx="6861931" cy="8597859"/>
          </a:xfrm>
          <a:prstGeom prst="rect">
            <a:avLst/>
          </a:prstGeom>
          <a:gradFill>
            <a:gsLst>
              <a:gs pos="3000">
                <a:schemeClr val="accent1">
                  <a:lumMod val="75000"/>
                  <a:alpha val="0"/>
                </a:schemeClr>
              </a:gs>
              <a:gs pos="100000">
                <a:srgbClr val="000000">
                  <a:alpha val="27000"/>
                </a:srgb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5A1B09C-1565-46F8-B70F-621C5EB4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993193">
            <a:off x="1186972" y="1089049"/>
            <a:ext cx="4967533" cy="4988390"/>
          </a:xfrm>
          <a:prstGeom prst="ellipse">
            <a:avLst/>
          </a:prstGeom>
          <a:gradFill>
            <a:gsLst>
              <a:gs pos="0">
                <a:schemeClr val="accent1">
                  <a:alpha val="26000"/>
                </a:schemeClr>
              </a:gs>
              <a:gs pos="85000">
                <a:schemeClr val="accent1">
                  <a:lumMod val="60000"/>
                  <a:lumOff val="4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AC07-C4D2-4AFF-26DB-40CB581335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8619" y="2408216"/>
            <a:ext cx="9694760" cy="1395059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Hako-drone flight in VR city</a:t>
            </a:r>
            <a:endParaRPr kumimoji="1" lang="ja-JP" altLang="en-US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C516CC8-80AC-446C-A56E-9F54B7210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4490110"/>
            <a:ext cx="12217710" cy="2377962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50000"/>
                </a:schemeClr>
              </a:gs>
              <a:gs pos="99000">
                <a:srgbClr val="000000">
                  <a:alpha val="34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362AC7B-8506-9860-0DBF-7F7D33D129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4989" y="4793390"/>
            <a:ext cx="2882021" cy="682457"/>
          </a:xfrm>
        </p:spPr>
        <p:txBody>
          <a:bodyPr>
            <a:normAutofit/>
          </a:bodyPr>
          <a:lstStyle/>
          <a:p>
            <a:pPr algn="l"/>
            <a:r>
              <a:rPr kumimoji="1" lang="en-US" altLang="ja-JP" sz="36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Team:</a:t>
            </a:r>
            <a:r>
              <a:rPr lang="ja-JP" altLang="en-US" sz="36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36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MSN</a:t>
            </a:r>
            <a:endParaRPr kumimoji="1" lang="ja-JP" altLang="en-US" sz="3600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34235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342785F6-D8ED-0624-7ED8-FF7350F6DB23}"/>
              </a:ext>
            </a:extLst>
          </p:cNvPr>
          <p:cNvSpPr/>
          <p:nvPr/>
        </p:nvSpPr>
        <p:spPr>
          <a:xfrm>
            <a:off x="467565" y="1006764"/>
            <a:ext cx="10886235" cy="5486111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4D884E6A-1CEE-EDEF-F015-4600ED5C6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629539" cy="1325563"/>
          </a:xfrm>
          <a:solidFill>
            <a:schemeClr val="bg1"/>
          </a:solidFill>
        </p:spPr>
        <p:txBody>
          <a:bodyPr/>
          <a:lstStyle/>
          <a:p>
            <a:r>
              <a:rPr kumimoji="1" lang="en-US" altLang="ja-JP" sz="4400" b="1" spc="600" dirty="0">
                <a:latin typeface="Segoe UI" panose="020B0502040204020203" pitchFamily="34" charset="0"/>
                <a:cs typeface="Segoe UI" panose="020B0502040204020203" pitchFamily="34" charset="0"/>
              </a:rPr>
              <a:t>Future Works</a:t>
            </a:r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34B7150-4C34-14F9-061F-A67060FD1F94}"/>
              </a:ext>
            </a:extLst>
          </p:cNvPr>
          <p:cNvSpPr txBox="1"/>
          <p:nvPr/>
        </p:nvSpPr>
        <p:spPr>
          <a:xfrm>
            <a:off x="921718" y="3117157"/>
            <a:ext cx="1034856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Effects of disturbances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Systems that take collision determination and </a:t>
            </a:r>
            <a:r>
              <a:rPr kumimoji="1"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the effects of wind speed changes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 into account.</a:t>
            </a:r>
            <a:endParaRPr kumimoji="1" lang="ja-JP" altLang="en-US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603A55A-E315-9A84-A00F-39ADC1FDF9A0}"/>
              </a:ext>
            </a:extLst>
          </p:cNvPr>
          <p:cNvSpPr txBox="1"/>
          <p:nvPr/>
        </p:nvSpPr>
        <p:spPr>
          <a:xfrm>
            <a:off x="921718" y="1715183"/>
            <a:ext cx="100145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Immersive and experiential systems using VR devices and hand tracking.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E748920-F51C-459D-1050-0EE0F76EFFD2}"/>
              </a:ext>
            </a:extLst>
          </p:cNvPr>
          <p:cNvSpPr txBox="1"/>
          <p:nvPr/>
        </p:nvSpPr>
        <p:spPr>
          <a:xfrm>
            <a:off x="921718" y="4686817"/>
            <a:ext cx="10089946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Variations in drone airframes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Simulation of various types of drone aircraft by changing parameters such as speed and weight.</a:t>
            </a:r>
            <a:endParaRPr kumimoji="1" lang="ja-JP" altLang="en-US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169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 descr="ジェット戦闘機のcg&#10;&#10;中程度の精度で自動的に生成された説明">
            <a:extLst>
              <a:ext uri="{FF2B5EF4-FFF2-40B4-BE49-F238E27FC236}">
                <a16:creationId xmlns:a16="http://schemas.microsoft.com/office/drawing/2014/main" id="{E07D2CFA-90CA-A885-2D99-928DCD8D5DB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632665" y="0"/>
            <a:ext cx="4559335" cy="68580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66EB084-0EBA-F6C1-B6F6-849A37696294}"/>
              </a:ext>
            </a:extLst>
          </p:cNvPr>
          <p:cNvSpPr txBox="1"/>
          <p:nvPr/>
        </p:nvSpPr>
        <p:spPr>
          <a:xfrm>
            <a:off x="443345" y="395086"/>
            <a:ext cx="4451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b="1" spc="600" dirty="0">
                <a:latin typeface="Segoe UI" panose="020B0502040204020203" pitchFamily="34" charset="0"/>
                <a:cs typeface="Segoe UI" panose="020B0502040204020203" pitchFamily="34" charset="0"/>
              </a:rPr>
              <a:t>Background</a:t>
            </a:r>
            <a:endParaRPr kumimoji="1" lang="ja-JP" altLang="en-US" sz="4400" b="1" spc="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3CE9B1F-5BC7-A4AD-8FFF-DDBA13F449C1}"/>
              </a:ext>
            </a:extLst>
          </p:cNvPr>
          <p:cNvSpPr txBox="1"/>
          <p:nvPr/>
        </p:nvSpPr>
        <p:spPr>
          <a:xfrm>
            <a:off x="706579" y="1580642"/>
            <a:ext cx="111990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There are several rules that must be followed in order to fly unmanned aircraft in </a:t>
            </a:r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our country</a:t>
            </a: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. (</a:t>
            </a:r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DIPS, MLIT</a:t>
            </a: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58549BD-1369-839D-D5DE-61BB86CE0D44}"/>
              </a:ext>
            </a:extLst>
          </p:cNvPr>
          <p:cNvSpPr txBox="1"/>
          <p:nvPr/>
        </p:nvSpPr>
        <p:spPr>
          <a:xfrm>
            <a:off x="900545" y="2745169"/>
            <a:ext cx="110051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Meiryo UI" panose="020B0604030504040204" pitchFamily="50" charset="-128"/>
              <a:buChar char="‒"/>
            </a:pP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Areas requiring permission.</a:t>
            </a:r>
          </a:p>
          <a:p>
            <a:pPr marL="914400" lvl="1" indent="-457200">
              <a:buFont typeface="Meiryo UI" panose="020B0604030504040204" pitchFamily="50" charset="-128"/>
              <a:buChar char="‒"/>
            </a:pP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150m meters or above, Population concentrated areas ...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E53FD9C-B5A0-96BC-B336-4D5742B87DAC}"/>
              </a:ext>
            </a:extLst>
          </p:cNvPr>
          <p:cNvSpPr txBox="1"/>
          <p:nvPr/>
        </p:nvSpPr>
        <p:spPr>
          <a:xfrm>
            <a:off x="900545" y="3901095"/>
            <a:ext cx="863600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Meiryo UI" panose="020B0604030504040204" pitchFamily="50" charset="-128"/>
              <a:buChar char="‒"/>
            </a:pPr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Aircraft registration application and approval.</a:t>
            </a:r>
          </a:p>
          <a:p>
            <a:pPr marL="914400" lvl="1" indent="-457200">
              <a:buFont typeface="Meiryo UI" panose="020B0604030504040204" pitchFamily="50" charset="-128"/>
              <a:buChar char="‒"/>
            </a:pP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Weighing 100g more</a:t>
            </a:r>
          </a:p>
          <a:p>
            <a:endParaRPr kumimoji="1" lang="ja-JP" altLang="en-US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5C26636-EAF3-0256-EE84-DA257F69A470}"/>
              </a:ext>
            </a:extLst>
          </p:cNvPr>
          <p:cNvSpPr txBox="1"/>
          <p:nvPr/>
        </p:nvSpPr>
        <p:spPr>
          <a:xfrm>
            <a:off x="992908" y="5201519"/>
            <a:ext cx="1010920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Meiryo UI" panose="020B0604030504040204" pitchFamily="50" charset="-128"/>
              <a:buChar char="‒"/>
            </a:pPr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S</a:t>
            </a: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afety of surroundings. </a:t>
            </a:r>
          </a:p>
          <a:p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       </a:t>
            </a: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(Even if registration or permission is not required.)</a:t>
            </a: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DF61A77-3E44-E3C4-9BD4-9A2E5E1E1A50}"/>
              </a:ext>
            </a:extLst>
          </p:cNvPr>
          <p:cNvSpPr txBox="1"/>
          <p:nvPr/>
        </p:nvSpPr>
        <p:spPr>
          <a:xfrm>
            <a:off x="6636471" y="6584882"/>
            <a:ext cx="5555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MLIT: Ministry of Land, Infrastructure, Transport and Tourism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EB9A951-5D13-FB59-A786-C10B8534416A}"/>
              </a:ext>
            </a:extLst>
          </p:cNvPr>
          <p:cNvSpPr txBox="1"/>
          <p:nvPr/>
        </p:nvSpPr>
        <p:spPr>
          <a:xfrm>
            <a:off x="6636470" y="6369780"/>
            <a:ext cx="5555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DIPS: Drone / UAS Information Platform System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6572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C759B8F-13D4-4AB9-E685-B46C4D74E21C}"/>
              </a:ext>
            </a:extLst>
          </p:cNvPr>
          <p:cNvSpPr txBox="1"/>
          <p:nvPr/>
        </p:nvSpPr>
        <p:spPr>
          <a:xfrm>
            <a:off x="461816" y="412368"/>
            <a:ext cx="79617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b="1" spc="600" dirty="0">
                <a:latin typeface="Segoe UI" panose="020B0502040204020203" pitchFamily="34" charset="0"/>
                <a:cs typeface="Segoe UI" panose="020B0502040204020203" pitchFamily="34" charset="0"/>
              </a:rPr>
              <a:t>Concept of Our Work</a:t>
            </a:r>
            <a:endParaRPr kumimoji="1" lang="ja-JP" altLang="en-US" sz="4400" b="1" spc="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28BC2C2-F3B8-B167-7311-EBCD033AB33F}"/>
              </a:ext>
            </a:extLst>
          </p:cNvPr>
          <p:cNvSpPr txBox="1"/>
          <p:nvPr/>
        </p:nvSpPr>
        <p:spPr>
          <a:xfrm>
            <a:off x="998292" y="2772276"/>
            <a:ext cx="99937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Simulation system for realistic drone operation and safe flight in VR space.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5739A0F-E159-681B-E260-32632C26E8B9}"/>
              </a:ext>
            </a:extLst>
          </p:cNvPr>
          <p:cNvSpPr txBox="1"/>
          <p:nvPr/>
        </p:nvSpPr>
        <p:spPr>
          <a:xfrm>
            <a:off x="707959" y="1653877"/>
            <a:ext cx="70842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b="1" dirty="0">
                <a:solidFill>
                  <a:schemeClr val="accent2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Hako-drone flight in VR city</a:t>
            </a:r>
            <a:endParaRPr kumimoji="1" lang="ja-JP" altLang="en-US" sz="3600" b="1" dirty="0">
              <a:solidFill>
                <a:schemeClr val="accent2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 descr="純正 正規品 新品 PS4 ワイヤレス コントローラー DUALSHOCK 4 デュアルショック グレイシャー・ホワイト 白（CUH-ZCT2J13）　 印あり　SONY ソニー : 4948872414340 : ライトイヤーショップ - 通販 - Yahoo!ショッピング">
            <a:extLst>
              <a:ext uri="{FF2B5EF4-FFF2-40B4-BE49-F238E27FC236}">
                <a16:creationId xmlns:a16="http://schemas.microsoft.com/office/drawing/2014/main" id="{5490F54C-C1C7-3D56-1AB9-453D6AEAB4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400" y="3330595"/>
            <a:ext cx="1643380" cy="164338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FB5BE88-1DE7-2E03-BC37-8DC325C26848}"/>
              </a:ext>
            </a:extLst>
          </p:cNvPr>
          <p:cNvSpPr txBox="1"/>
          <p:nvPr/>
        </p:nvSpPr>
        <p:spPr>
          <a:xfrm>
            <a:off x="998292" y="3890675"/>
            <a:ext cx="9993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Inexpensive and easy to start System.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5ACF075-7F90-D705-F6B5-5AFC8B58FD45}"/>
              </a:ext>
            </a:extLst>
          </p:cNvPr>
          <p:cNvSpPr txBox="1"/>
          <p:nvPr/>
        </p:nvSpPr>
        <p:spPr>
          <a:xfrm>
            <a:off x="838036" y="5105283"/>
            <a:ext cx="9993744" cy="954107"/>
          </a:xfrm>
          <a:prstGeom prst="borderCallout3">
            <a:avLst>
              <a:gd name="adj1" fmla="val 18750"/>
              <a:gd name="adj2" fmla="val -599"/>
              <a:gd name="adj3" fmla="val 18750"/>
              <a:gd name="adj4" fmla="val -4594"/>
              <a:gd name="adj5" fmla="val -151946"/>
              <a:gd name="adj6" fmla="val -4499"/>
              <a:gd name="adj7" fmla="val -151827"/>
              <a:gd name="adj8" fmla="val -1920"/>
            </a:avLst>
          </a:prstGeom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It is possible to conduct flight simulations even in areas that would normally require registration or approval.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左中かっこ 9">
            <a:extLst>
              <a:ext uri="{FF2B5EF4-FFF2-40B4-BE49-F238E27FC236}">
                <a16:creationId xmlns:a16="http://schemas.microsoft.com/office/drawing/2014/main" id="{21079488-B6AD-6C74-EDAD-9A44650E7479}"/>
              </a:ext>
            </a:extLst>
          </p:cNvPr>
          <p:cNvSpPr/>
          <p:nvPr/>
        </p:nvSpPr>
        <p:spPr>
          <a:xfrm>
            <a:off x="707959" y="2895626"/>
            <a:ext cx="300709" cy="1517071"/>
          </a:xfrm>
          <a:prstGeom prst="lef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4328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9F9DF04-6A2F-7ABA-9D8B-E8DD80DCB0AD}"/>
              </a:ext>
            </a:extLst>
          </p:cNvPr>
          <p:cNvSpPr txBox="1"/>
          <p:nvPr/>
        </p:nvSpPr>
        <p:spPr>
          <a:xfrm>
            <a:off x="461816" y="412368"/>
            <a:ext cx="79617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b="1" spc="600" dirty="0">
                <a:latin typeface="Segoe UI" panose="020B0502040204020203" pitchFamily="34" charset="0"/>
                <a:cs typeface="Segoe UI" panose="020B0502040204020203" pitchFamily="34" charset="0"/>
              </a:rPr>
              <a:t>Highlight o</a:t>
            </a:r>
            <a:r>
              <a:rPr lang="en-US" altLang="ja-JP" sz="4400" b="1" spc="600" dirty="0">
                <a:latin typeface="Segoe UI" panose="020B0502040204020203" pitchFamily="34" charset="0"/>
                <a:cs typeface="Segoe UI" panose="020B0502040204020203" pitchFamily="34" charset="0"/>
              </a:rPr>
              <a:t>f Our Work</a:t>
            </a:r>
            <a:endParaRPr kumimoji="1" lang="ja-JP" altLang="en-US" sz="4400" b="1" spc="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7707C1D-2B34-6BD3-E318-C17E58481A6D}"/>
              </a:ext>
            </a:extLst>
          </p:cNvPr>
          <p:cNvSpPr txBox="1"/>
          <p:nvPr/>
        </p:nvSpPr>
        <p:spPr>
          <a:xfrm>
            <a:off x="692725" y="1782543"/>
            <a:ext cx="99937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Calculation of drone behavior via hakoniwa-px4sim and gamepad for use in UC-win/Road (C++ API).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E60C78E-E686-2A43-4596-8ACFDBB1744E}"/>
              </a:ext>
            </a:extLst>
          </p:cNvPr>
          <p:cNvSpPr txBox="1"/>
          <p:nvPr/>
        </p:nvSpPr>
        <p:spPr>
          <a:xfrm>
            <a:off x="692725" y="3486352"/>
            <a:ext cx="3814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Camera Controls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9511CB2-50DC-5B1C-4CD1-FDD965337740}"/>
              </a:ext>
            </a:extLst>
          </p:cNvPr>
          <p:cNvSpPr txBox="1"/>
          <p:nvPr/>
        </p:nvSpPr>
        <p:spPr>
          <a:xfrm>
            <a:off x="6498546" y="3486352"/>
            <a:ext cx="447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Pedestrian Detection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" name="グラフィックス 9" descr="クワッドコプター 枠線">
            <a:extLst>
              <a:ext uri="{FF2B5EF4-FFF2-40B4-BE49-F238E27FC236}">
                <a16:creationId xmlns:a16="http://schemas.microsoft.com/office/drawing/2014/main" id="{BFCFDF26-5F78-D6AC-B095-7CAAC2E95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4135" y="4154125"/>
            <a:ext cx="1485900" cy="1485900"/>
          </a:xfrm>
          <a:prstGeom prst="rect">
            <a:avLst/>
          </a:prstGeom>
        </p:spPr>
      </p:pic>
      <p:pic>
        <p:nvPicPr>
          <p:cNvPr id="11" name="グラフィックス 10" descr="クワッドコプター 枠線">
            <a:extLst>
              <a:ext uri="{FF2B5EF4-FFF2-40B4-BE49-F238E27FC236}">
                <a16:creationId xmlns:a16="http://schemas.microsoft.com/office/drawing/2014/main" id="{97B301F7-2BFD-BC1A-B958-4A092A248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85077" y="4941119"/>
            <a:ext cx="891887" cy="891887"/>
          </a:xfrm>
          <a:prstGeom prst="rect">
            <a:avLst/>
          </a:prstGeom>
        </p:spPr>
      </p:pic>
      <p:sp>
        <p:nvSpPr>
          <p:cNvPr id="12" name="楕円 11">
            <a:extLst>
              <a:ext uri="{FF2B5EF4-FFF2-40B4-BE49-F238E27FC236}">
                <a16:creationId xmlns:a16="http://schemas.microsoft.com/office/drawing/2014/main" id="{07038FF0-2516-B516-2EDA-B4B2C980DE5D}"/>
              </a:ext>
            </a:extLst>
          </p:cNvPr>
          <p:cNvSpPr/>
          <p:nvPr/>
        </p:nvSpPr>
        <p:spPr>
          <a:xfrm>
            <a:off x="7332951" y="4154125"/>
            <a:ext cx="2596140" cy="2486967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BB041900-1CF1-8A76-BE4D-2AC83881B136}"/>
              </a:ext>
            </a:extLst>
          </p:cNvPr>
          <p:cNvCxnSpPr>
            <a:cxnSpLocks/>
          </p:cNvCxnSpPr>
          <p:nvPr/>
        </p:nvCxnSpPr>
        <p:spPr>
          <a:xfrm flipV="1">
            <a:off x="8953464" y="5376246"/>
            <a:ext cx="975627" cy="108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39DE6C-41FF-E516-F614-A420F2D37507}"/>
              </a:ext>
            </a:extLst>
          </p:cNvPr>
          <p:cNvSpPr txBox="1"/>
          <p:nvPr/>
        </p:nvSpPr>
        <p:spPr>
          <a:xfrm>
            <a:off x="9014690" y="5376245"/>
            <a:ext cx="729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30m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44FA23B-B8E0-F1E1-36A6-6C2F3744767F}"/>
              </a:ext>
            </a:extLst>
          </p:cNvPr>
          <p:cNvSpPr txBox="1"/>
          <p:nvPr/>
        </p:nvSpPr>
        <p:spPr>
          <a:xfrm>
            <a:off x="2791125" y="4457367"/>
            <a:ext cx="4194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Objective &amp; Subjective view</a:t>
            </a:r>
          </a:p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 (Yaw rotation followed by drone)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E0DC0D7-5DD5-2891-00AE-80EF88AA3049}"/>
              </a:ext>
            </a:extLst>
          </p:cNvPr>
          <p:cNvSpPr txBox="1"/>
          <p:nvPr/>
        </p:nvSpPr>
        <p:spPr>
          <a:xfrm>
            <a:off x="2813404" y="5316859"/>
            <a:ext cx="2806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Tilt angle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r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otation (0 to 90 degrees)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1" name="グラフィックス 20" descr="男性 枠線">
            <a:extLst>
              <a:ext uri="{FF2B5EF4-FFF2-40B4-BE49-F238E27FC236}">
                <a16:creationId xmlns:a16="http://schemas.microsoft.com/office/drawing/2014/main" id="{8A6A47A1-EF45-84BD-20CC-F840993D62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72070" y="4941119"/>
            <a:ext cx="914400" cy="914400"/>
          </a:xfrm>
          <a:prstGeom prst="rect">
            <a:avLst/>
          </a:prstGeom>
        </p:spPr>
      </p:pic>
      <p:pic>
        <p:nvPicPr>
          <p:cNvPr id="22" name="グラフィックス 21" descr="男性 枠線">
            <a:extLst>
              <a:ext uri="{FF2B5EF4-FFF2-40B4-BE49-F238E27FC236}">
                <a16:creationId xmlns:a16="http://schemas.microsoft.com/office/drawing/2014/main" id="{6214AB64-642B-AF0D-C9B5-ABB8852FA7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48549" y="5253840"/>
            <a:ext cx="914400" cy="914400"/>
          </a:xfrm>
          <a:prstGeom prst="rect">
            <a:avLst/>
          </a:prstGeom>
        </p:spPr>
      </p:pic>
      <p:pic>
        <p:nvPicPr>
          <p:cNvPr id="30" name="グラフィックス 29" descr="サイレン 単色塗りつぶし">
            <a:extLst>
              <a:ext uri="{FF2B5EF4-FFF2-40B4-BE49-F238E27FC236}">
                <a16:creationId xmlns:a16="http://schemas.microsoft.com/office/drawing/2014/main" id="{54222205-CB8E-AE1D-F8ED-66D7550868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31582" y="4697370"/>
            <a:ext cx="400110" cy="40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059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C34AABE-1CED-CDDB-B096-B364BFE59B4C}"/>
              </a:ext>
            </a:extLst>
          </p:cNvPr>
          <p:cNvSpPr txBox="1"/>
          <p:nvPr/>
        </p:nvSpPr>
        <p:spPr>
          <a:xfrm>
            <a:off x="461816" y="412368"/>
            <a:ext cx="79617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b="1" spc="600" dirty="0" err="1">
                <a:latin typeface="Segoe UI" panose="020B0502040204020203" pitchFamily="34" charset="0"/>
                <a:cs typeface="Segoe UI" panose="020B0502040204020203" pitchFamily="34" charset="0"/>
              </a:rPr>
              <a:t>Hakoniwa</a:t>
            </a:r>
            <a:endParaRPr kumimoji="1" lang="ja-JP" altLang="en-US" sz="4400" b="1" spc="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C72614B-4AB2-8083-7C93-D11ADF8BA4F1}"/>
              </a:ext>
            </a:extLst>
          </p:cNvPr>
          <p:cNvSpPr txBox="1"/>
          <p:nvPr/>
        </p:nvSpPr>
        <p:spPr>
          <a:xfrm>
            <a:off x="710242" y="1502267"/>
            <a:ext cx="9993745" cy="22467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Meiryo UI" panose="020B0604030504040204" pitchFamily="50" charset="-128"/>
                <a:ea typeface="Meiryo UI" panose="020B0604030504040204" pitchFamily="50" charset="-128"/>
                <a:cs typeface="+mn-lt"/>
              </a:rPr>
              <a:t>Hakoniwa</a:t>
            </a:r>
            <a:r>
              <a:rPr lang="en-US" sz="2800" dirty="0">
                <a:latin typeface="Meiryo UI" panose="020B0604030504040204" pitchFamily="50" charset="-128"/>
                <a:ea typeface="Meiryo UI" panose="020B0604030504040204" pitchFamily="50" charset="-128"/>
                <a:cs typeface="+mn-lt"/>
              </a:rPr>
              <a:t> is a virtual simulation environment </a:t>
            </a:r>
            <a:r>
              <a:rPr kumimoji="1" lang="en-US" sz="2800" dirty="0">
                <a:latin typeface="Meiryo UI" panose="020B0604030504040204" pitchFamily="50" charset="-128"/>
                <a:ea typeface="Meiryo UI" panose="020B0604030504040204" pitchFamily="50" charset="-128"/>
                <a:cs typeface="+mn-lt"/>
              </a:rPr>
              <a:t>and </a:t>
            </a:r>
            <a:r>
              <a:rPr lang="en-US" sz="2800" dirty="0">
                <a:latin typeface="Meiryo UI" panose="020B0604030504040204" pitchFamily="50" charset="-128"/>
                <a:ea typeface="Meiryo UI" panose="020B0604030504040204" pitchFamily="50" charset="-128"/>
                <a:cs typeface="+mn-lt"/>
              </a:rPr>
              <a:t>supporting ecosystem </a:t>
            </a:r>
            <a:r>
              <a:rPr kumimoji="1" lang="en-US" sz="2800" dirty="0">
                <a:latin typeface="Meiryo UI" panose="020B0604030504040204" pitchFamily="50" charset="-128"/>
                <a:ea typeface="Meiryo UI" panose="020B0604030504040204" pitchFamily="50" charset="-128"/>
                <a:cs typeface="+mn-lt"/>
              </a:rPr>
              <a:t>for </a:t>
            </a:r>
            <a:r>
              <a:rPr lang="en-US" sz="2800" dirty="0">
                <a:latin typeface="Meiryo UI" panose="020B0604030504040204" pitchFamily="50" charset="-128"/>
                <a:ea typeface="Meiryo UI" panose="020B0604030504040204" pitchFamily="50" charset="-128"/>
                <a:cs typeface="+mn-lt"/>
              </a:rPr>
              <a:t>engineers who develop and provide large-scale and complex IoT systems and automated driving systems, as part of the </a:t>
            </a:r>
            <a:r>
              <a:rPr lang="en-US" sz="2800" b="1" dirty="0">
                <a:latin typeface="Meiryo UI" panose="020B0604030504040204" pitchFamily="50" charset="-128"/>
                <a:ea typeface="Meiryo UI" panose="020B0604030504040204" pitchFamily="50" charset="-128"/>
                <a:cs typeface="+mn-lt"/>
              </a:rPr>
              <a:t>TOPPERS</a:t>
            </a:r>
            <a:r>
              <a:rPr lang="en-US" sz="2800" dirty="0">
                <a:latin typeface="Meiryo UI" panose="020B0604030504040204" pitchFamily="50" charset="-128"/>
                <a:ea typeface="Meiryo UI" panose="020B0604030504040204" pitchFamily="50" charset="-128"/>
                <a:cs typeface="+mn-lt"/>
              </a:rPr>
              <a:t> project.</a:t>
            </a:r>
            <a:endParaRPr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+mn-lt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EBF6DA8-3F6F-30C8-D6CB-569A711D43A2}"/>
              </a:ext>
            </a:extLst>
          </p:cNvPr>
          <p:cNvSpPr txBox="1"/>
          <p:nvPr/>
        </p:nvSpPr>
        <p:spPr>
          <a:xfrm>
            <a:off x="903249" y="3874127"/>
            <a:ext cx="7084294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ja-JP" sz="3600" b="1" dirty="0">
                <a:solidFill>
                  <a:schemeClr val="accent2"/>
                </a:solidFill>
                <a:latin typeface="Meiryo UI"/>
                <a:ea typeface="Meiryo UI"/>
              </a:rPr>
              <a:t>License</a:t>
            </a:r>
            <a:endParaRPr lang="en-US" altLang="ja-JP" sz="3600" b="1" dirty="0">
              <a:solidFill>
                <a:schemeClr val="accent2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F3B43D6-022F-B035-F813-BE3AFA6FF3B7}"/>
              </a:ext>
            </a:extLst>
          </p:cNvPr>
          <p:cNvSpPr txBox="1"/>
          <p:nvPr/>
        </p:nvSpPr>
        <p:spPr>
          <a:xfrm>
            <a:off x="815345" y="4716680"/>
            <a:ext cx="10902173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af-ZA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TOPPERS</a:t>
            </a:r>
            <a:r>
              <a:rPr lang="af-ZA" sz="2800" dirty="0"/>
              <a:t> </a:t>
            </a:r>
            <a:r>
              <a:rPr lang="af-ZA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license is applied to Hakoniwa, and you can use, copy, modify, and redistribute it by reporting its use.</a:t>
            </a:r>
            <a:endParaRPr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+mn-lt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CBF760D-C4BD-ACD7-B57F-4EB243E3A8F3}"/>
              </a:ext>
            </a:extLst>
          </p:cNvPr>
          <p:cNvSpPr txBox="1"/>
          <p:nvPr/>
        </p:nvSpPr>
        <p:spPr>
          <a:xfrm>
            <a:off x="1304583" y="5867009"/>
            <a:ext cx="12279744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af-ZA" altLang="ja-JP" sz="2000" dirty="0">
                <a:latin typeface="Meiryo UI" panose="020B0604030504040204" pitchFamily="50" charset="-128"/>
                <a:ea typeface="Meiryo UI" panose="020B0604030504040204" pitchFamily="50" charset="-128"/>
                <a:cs typeface="+mn-lt"/>
              </a:rPr>
              <a:t>Copyright (C) 2019- by Hakoniwa Working-Group, TOPPERS Project</a:t>
            </a:r>
          </a:p>
        </p:txBody>
      </p:sp>
    </p:spTree>
    <p:extLst>
      <p:ext uri="{BB962C8B-B14F-4D97-AF65-F5344CB8AC3E}">
        <p14:creationId xmlns:p14="http://schemas.microsoft.com/office/powerpoint/2010/main" val="2428204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楕円 102">
            <a:extLst>
              <a:ext uri="{FF2B5EF4-FFF2-40B4-BE49-F238E27FC236}">
                <a16:creationId xmlns:a16="http://schemas.microsoft.com/office/drawing/2014/main" id="{31C40755-3894-6C67-F377-D379A3AB0437}"/>
              </a:ext>
            </a:extLst>
          </p:cNvPr>
          <p:cNvSpPr/>
          <p:nvPr/>
        </p:nvSpPr>
        <p:spPr>
          <a:xfrm>
            <a:off x="354492" y="1374229"/>
            <a:ext cx="3503468" cy="315093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2299F35-CF3B-B7A8-1C3D-003729841228}"/>
              </a:ext>
            </a:extLst>
          </p:cNvPr>
          <p:cNvSpPr txBox="1"/>
          <p:nvPr/>
        </p:nvSpPr>
        <p:spPr>
          <a:xfrm>
            <a:off x="461816" y="412368"/>
            <a:ext cx="5874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b="1" spc="600" dirty="0">
                <a:latin typeface="Segoe UI" panose="020B0502040204020203" pitchFamily="34" charset="0"/>
                <a:cs typeface="Segoe UI" panose="020B0502040204020203" pitchFamily="34" charset="0"/>
              </a:rPr>
              <a:t>System Overview</a:t>
            </a:r>
            <a:endParaRPr kumimoji="1" lang="ja-JP" altLang="en-US" sz="4400" b="1" spc="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グラフィックス 14" descr="男性のプロフィール 単色塗りつぶし">
            <a:extLst>
              <a:ext uri="{FF2B5EF4-FFF2-40B4-BE49-F238E27FC236}">
                <a16:creationId xmlns:a16="http://schemas.microsoft.com/office/drawing/2014/main" id="{D6FF0DFA-2EA7-4A38-40EE-6665DC26C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3551" y="1794062"/>
            <a:ext cx="1603509" cy="1603509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3E947FFB-5B7F-90E7-F097-742BF63694E9}"/>
              </a:ext>
            </a:extLst>
          </p:cNvPr>
          <p:cNvGrpSpPr/>
          <p:nvPr/>
        </p:nvGrpSpPr>
        <p:grpSpPr>
          <a:xfrm>
            <a:off x="4275547" y="4356297"/>
            <a:ext cx="4333601" cy="2195477"/>
            <a:chOff x="3722252" y="3924105"/>
            <a:chExt cx="4082473" cy="2521527"/>
          </a:xfrm>
        </p:grpSpPr>
        <p:sp>
          <p:nvSpPr>
            <p:cNvPr id="18" name="四角形: 角を丸くする 17">
              <a:extLst>
                <a:ext uri="{FF2B5EF4-FFF2-40B4-BE49-F238E27FC236}">
                  <a16:creationId xmlns:a16="http://schemas.microsoft.com/office/drawing/2014/main" id="{B044DF97-4FC3-244F-977E-32226922028F}"/>
                </a:ext>
              </a:extLst>
            </p:cNvPr>
            <p:cNvSpPr/>
            <p:nvPr/>
          </p:nvSpPr>
          <p:spPr>
            <a:xfrm>
              <a:off x="3722252" y="3924105"/>
              <a:ext cx="4082473" cy="2521527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1583EA12-9D44-A48B-C793-283A65358AA8}"/>
                </a:ext>
              </a:extLst>
            </p:cNvPr>
            <p:cNvSpPr txBox="1"/>
            <p:nvPr/>
          </p:nvSpPr>
          <p:spPr>
            <a:xfrm>
              <a:off x="3936275" y="4053033"/>
              <a:ext cx="36544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b="1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Hakoniwa-px4sim</a:t>
              </a:r>
              <a:endParaRPr kumimoji="1" lang="ja-JP" altLang="en-US" sz="28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97746E3D-F18A-184E-E94A-F56AB77B9E96}"/>
                </a:ext>
              </a:extLst>
            </p:cNvPr>
            <p:cNvSpPr txBox="1"/>
            <p:nvPr/>
          </p:nvSpPr>
          <p:spPr>
            <a:xfrm>
              <a:off x="3996697" y="4778026"/>
              <a:ext cx="3654426" cy="1378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Meiryo UI" panose="020B0604030504040204" pitchFamily="50" charset="-128"/>
                <a:buChar char="‒"/>
              </a:pPr>
              <a:r>
                <a:rPr kumimoji="1" lang="en-US" altLang="ja-JP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Drone physics calculation</a:t>
              </a:r>
              <a:r>
                <a:rPr lang="en-US" altLang="ja-JP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 </a:t>
              </a:r>
            </a:p>
            <a:p>
              <a:pPr marL="742950" lvl="1" indent="-285750">
                <a:buFont typeface="Meiryo UI" panose="020B0604030504040204" pitchFamily="50" charset="-128"/>
                <a:buChar char="‒"/>
              </a:pPr>
              <a:r>
                <a:rPr lang="en-US" altLang="ja-JP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Position </a:t>
              </a:r>
            </a:p>
            <a:p>
              <a:pPr marL="742950" lvl="1" indent="-285750">
                <a:buFont typeface="Meiryo UI" panose="020B0604030504040204" pitchFamily="50" charset="-128"/>
                <a:buChar char="‒"/>
              </a:pPr>
              <a:r>
                <a:rPr kumimoji="1" lang="en-US" altLang="ja-JP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Angle (</a:t>
              </a:r>
              <a:r>
                <a:rPr lang="en-US" altLang="ja-JP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Roll, Pitch, Yaw)</a:t>
              </a:r>
            </a:p>
            <a:p>
              <a:pPr marL="742950" lvl="1" indent="-285750">
                <a:buFont typeface="Meiryo UI" panose="020B0604030504040204" pitchFamily="50" charset="-128"/>
                <a:buChar char="‒"/>
              </a:pPr>
              <a:r>
                <a:rPr lang="en-US" altLang="ja-JP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…</a:t>
              </a:r>
            </a:p>
          </p:txBody>
        </p:sp>
      </p:grp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099C1B65-B39D-7FC7-7261-E550A8DBB7A6}"/>
              </a:ext>
            </a:extLst>
          </p:cNvPr>
          <p:cNvGrpSpPr/>
          <p:nvPr/>
        </p:nvGrpSpPr>
        <p:grpSpPr>
          <a:xfrm>
            <a:off x="7981307" y="1616426"/>
            <a:ext cx="3503468" cy="2290695"/>
            <a:chOff x="8200449" y="1379371"/>
            <a:chExt cx="3503468" cy="2290695"/>
          </a:xfrm>
        </p:grpSpPr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BDCCDB51-C2C0-88E3-DF43-F5DDE364F98E}"/>
                </a:ext>
              </a:extLst>
            </p:cNvPr>
            <p:cNvGrpSpPr/>
            <p:nvPr/>
          </p:nvGrpSpPr>
          <p:grpSpPr>
            <a:xfrm>
              <a:off x="8200449" y="1379371"/>
              <a:ext cx="3503468" cy="2290695"/>
              <a:chOff x="7756235" y="1351662"/>
              <a:chExt cx="3503468" cy="2290695"/>
            </a:xfrm>
          </p:grpSpPr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A38E0E16-9FBD-9113-399C-1FAEDB6B6924}"/>
                  </a:ext>
                </a:extLst>
              </p:cNvPr>
              <p:cNvSpPr txBox="1"/>
              <p:nvPr/>
            </p:nvSpPr>
            <p:spPr>
              <a:xfrm>
                <a:off x="8020626" y="1493823"/>
                <a:ext cx="29746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800" b="1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UC-win/Road</a:t>
                </a:r>
                <a:endParaRPr kumimoji="1" lang="ja-JP" altLang="en-US" sz="2800" b="1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9" name="四角形: 角を丸くする 18">
                <a:extLst>
                  <a:ext uri="{FF2B5EF4-FFF2-40B4-BE49-F238E27FC236}">
                    <a16:creationId xmlns:a16="http://schemas.microsoft.com/office/drawing/2014/main" id="{45DBD8EA-4FC1-7A6B-FD49-DA4DA7D0CAF5}"/>
                  </a:ext>
                </a:extLst>
              </p:cNvPr>
              <p:cNvSpPr/>
              <p:nvPr/>
            </p:nvSpPr>
            <p:spPr>
              <a:xfrm>
                <a:off x="7756235" y="1351662"/>
                <a:ext cx="3503468" cy="2290695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482ED18D-F1D1-0F15-C4BA-D1FC00764560}"/>
                </a:ext>
              </a:extLst>
            </p:cNvPr>
            <p:cNvSpPr txBox="1"/>
            <p:nvPr/>
          </p:nvSpPr>
          <p:spPr>
            <a:xfrm>
              <a:off x="8581590" y="2106057"/>
              <a:ext cx="3122327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Meiryo UI" panose="020B0604030504040204" pitchFamily="50" charset="-128"/>
                <a:buChar char="‒"/>
              </a:pPr>
              <a:r>
                <a:rPr lang="en-US" altLang="ja-JP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Simulation</a:t>
              </a:r>
            </a:p>
            <a:p>
              <a:pPr marL="285750" indent="-285750">
                <a:buFont typeface="Meiryo UI" panose="020B0604030504040204" pitchFamily="50" charset="-128"/>
                <a:buChar char="‒"/>
              </a:pPr>
              <a:r>
                <a:rPr lang="en-US" altLang="ja-JP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Update Drone Model</a:t>
              </a:r>
            </a:p>
            <a:p>
              <a:pPr marL="742950" lvl="1" indent="-285750">
                <a:buFont typeface="Meiryo UI" panose="020B0604030504040204" pitchFamily="50" charset="-128"/>
                <a:buChar char="‒"/>
              </a:pPr>
              <a:r>
                <a:rPr lang="en-US" altLang="ja-JP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Position </a:t>
              </a:r>
            </a:p>
            <a:p>
              <a:pPr marL="742950" lvl="1" indent="-285750">
                <a:buFont typeface="Meiryo UI" panose="020B0604030504040204" pitchFamily="50" charset="-128"/>
                <a:buChar char="‒"/>
              </a:pPr>
              <a:r>
                <a:rPr kumimoji="1" lang="en-US" altLang="ja-JP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Angle</a:t>
              </a:r>
              <a:endPara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cxnSp>
        <p:nvCxnSpPr>
          <p:cNvPr id="58" name="コネクタ: カギ線 57">
            <a:extLst>
              <a:ext uri="{FF2B5EF4-FFF2-40B4-BE49-F238E27FC236}">
                <a16:creationId xmlns:a16="http://schemas.microsoft.com/office/drawing/2014/main" id="{BABED076-5468-C36E-F72E-95436A36922B}"/>
              </a:ext>
            </a:extLst>
          </p:cNvPr>
          <p:cNvCxnSpPr>
            <a:cxnSpLocks/>
            <a:stCxn id="103" idx="4"/>
            <a:endCxn id="18" idx="1"/>
          </p:cNvCxnSpPr>
          <p:nvPr/>
        </p:nvCxnSpPr>
        <p:spPr>
          <a:xfrm rot="16200000" flipH="1">
            <a:off x="2726449" y="3904937"/>
            <a:ext cx="928875" cy="2169321"/>
          </a:xfrm>
          <a:prstGeom prst="bentConnector2">
            <a:avLst/>
          </a:prstGeom>
          <a:ln>
            <a:prstDash val="dash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コネクタ: カギ線 65">
            <a:extLst>
              <a:ext uri="{FF2B5EF4-FFF2-40B4-BE49-F238E27FC236}">
                <a16:creationId xmlns:a16="http://schemas.microsoft.com/office/drawing/2014/main" id="{CE529BDA-CB2B-62FE-E310-9C2895875D6C}"/>
              </a:ext>
            </a:extLst>
          </p:cNvPr>
          <p:cNvCxnSpPr>
            <a:cxnSpLocks/>
            <a:stCxn id="18" idx="3"/>
            <a:endCxn id="19" idx="2"/>
          </p:cNvCxnSpPr>
          <p:nvPr/>
        </p:nvCxnSpPr>
        <p:spPr>
          <a:xfrm flipV="1">
            <a:off x="8609148" y="3907121"/>
            <a:ext cx="1123893" cy="1546915"/>
          </a:xfrm>
          <a:prstGeom prst="bentConnector2">
            <a:avLst/>
          </a:prstGeom>
          <a:ln>
            <a:prstDash val="dash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コネクタ: カギ線 65">
            <a:extLst>
              <a:ext uri="{FF2B5EF4-FFF2-40B4-BE49-F238E27FC236}">
                <a16:creationId xmlns:a16="http://schemas.microsoft.com/office/drawing/2014/main" id="{9DD6C46C-44B6-8F4E-84FE-2B191583BD20}"/>
              </a:ext>
            </a:extLst>
          </p:cNvPr>
          <p:cNvCxnSpPr>
            <a:cxnSpLocks/>
          </p:cNvCxnSpPr>
          <p:nvPr/>
        </p:nvCxnSpPr>
        <p:spPr>
          <a:xfrm flipH="1">
            <a:off x="3997019" y="2761774"/>
            <a:ext cx="3848692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87" name="グラフィックス 86" descr="ノート PC 単色塗りつぶし">
            <a:extLst>
              <a:ext uri="{FF2B5EF4-FFF2-40B4-BE49-F238E27FC236}">
                <a16:creationId xmlns:a16="http://schemas.microsoft.com/office/drawing/2014/main" id="{C974D41A-3AC1-5FEE-CCD7-2A579FCFFD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62404" y="1623046"/>
            <a:ext cx="1446356" cy="1446356"/>
          </a:xfrm>
          <a:prstGeom prst="rect">
            <a:avLst/>
          </a:prstGeom>
        </p:spPr>
      </p:pic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7641C7EF-BD21-8345-7CA2-DD60631A2CC2}"/>
              </a:ext>
            </a:extLst>
          </p:cNvPr>
          <p:cNvSpPr txBox="1"/>
          <p:nvPr/>
        </p:nvSpPr>
        <p:spPr>
          <a:xfrm>
            <a:off x="892076" y="5515299"/>
            <a:ext cx="2255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Controller Input</a:t>
            </a: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48B8851C-C282-A8C1-39D4-527BF8A5A8AE}"/>
              </a:ext>
            </a:extLst>
          </p:cNvPr>
          <p:cNvSpPr txBox="1"/>
          <p:nvPr/>
        </p:nvSpPr>
        <p:spPr>
          <a:xfrm>
            <a:off x="9733041" y="4380089"/>
            <a:ext cx="1977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Value Output</a:t>
            </a: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42F5095C-F6B7-362A-0926-5D19679C74E2}"/>
              </a:ext>
            </a:extLst>
          </p:cNvPr>
          <p:cNvSpPr txBox="1"/>
          <p:nvPr/>
        </p:nvSpPr>
        <p:spPr>
          <a:xfrm>
            <a:off x="4566874" y="2137078"/>
            <a:ext cx="2807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Display of Operation</a:t>
            </a:r>
          </a:p>
        </p:txBody>
      </p:sp>
      <p:pic>
        <p:nvPicPr>
          <p:cNvPr id="108" name="グラフィックス 107" descr="ゲーム コントローラー 単色塗りつぶし">
            <a:extLst>
              <a:ext uri="{FF2B5EF4-FFF2-40B4-BE49-F238E27FC236}">
                <a16:creationId xmlns:a16="http://schemas.microsoft.com/office/drawing/2014/main" id="{9ABF1144-874E-1F78-F20B-B53C4DDC0D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42204" y="2913156"/>
            <a:ext cx="1086757" cy="1086757"/>
          </a:xfrm>
          <a:prstGeom prst="rect">
            <a:avLst/>
          </a:prstGeom>
        </p:spPr>
      </p:pic>
      <p:cxnSp>
        <p:nvCxnSpPr>
          <p:cNvPr id="109" name="コネクタ: カギ線 65">
            <a:extLst>
              <a:ext uri="{FF2B5EF4-FFF2-40B4-BE49-F238E27FC236}">
                <a16:creationId xmlns:a16="http://schemas.microsoft.com/office/drawing/2014/main" id="{7CF4C7E2-0845-7957-124C-7137CDE035FC}"/>
              </a:ext>
            </a:extLst>
          </p:cNvPr>
          <p:cNvCxnSpPr>
            <a:cxnSpLocks/>
          </p:cNvCxnSpPr>
          <p:nvPr/>
        </p:nvCxnSpPr>
        <p:spPr>
          <a:xfrm>
            <a:off x="3997019" y="3391293"/>
            <a:ext cx="3848692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1" name="テキスト ボックス 110">
            <a:extLst>
              <a:ext uri="{FF2B5EF4-FFF2-40B4-BE49-F238E27FC236}">
                <a16:creationId xmlns:a16="http://schemas.microsoft.com/office/drawing/2014/main" id="{4EA785B8-7D16-ECBB-6435-93FF166A8D6F}"/>
              </a:ext>
            </a:extLst>
          </p:cNvPr>
          <p:cNvSpPr txBox="1"/>
          <p:nvPr/>
        </p:nvSpPr>
        <p:spPr>
          <a:xfrm>
            <a:off x="4639947" y="3493968"/>
            <a:ext cx="334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Camera View Operation</a:t>
            </a:r>
          </a:p>
        </p:txBody>
      </p:sp>
    </p:spTree>
    <p:extLst>
      <p:ext uri="{BB962C8B-B14F-4D97-AF65-F5344CB8AC3E}">
        <p14:creationId xmlns:p14="http://schemas.microsoft.com/office/powerpoint/2010/main" val="2207856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A61985D-283D-6FEC-D217-51D2E7D04B53}"/>
              </a:ext>
            </a:extLst>
          </p:cNvPr>
          <p:cNvSpPr txBox="1"/>
          <p:nvPr/>
        </p:nvSpPr>
        <p:spPr>
          <a:xfrm>
            <a:off x="872821" y="953381"/>
            <a:ext cx="5125810" cy="30980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en-US" altLang="ja-JP" sz="4400" b="1" kern="1200" spc="600" dirty="0">
                <a:solidFill>
                  <a:srgbClr val="FFFFFF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Demonstration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グラフィックス 4" descr="ゲーム コントローラー 単色塗りつぶし">
            <a:extLst>
              <a:ext uri="{FF2B5EF4-FFF2-40B4-BE49-F238E27FC236}">
                <a16:creationId xmlns:a16="http://schemas.microsoft.com/office/drawing/2014/main" id="{06E8A302-6F84-8ADA-9F60-6A09D98FC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1874" y="2108877"/>
            <a:ext cx="2654533" cy="265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408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ako_movie">
            <a:hlinkClick r:id="" action="ppaction://media"/>
            <a:extLst>
              <a:ext uri="{FF2B5EF4-FFF2-40B4-BE49-F238E27FC236}">
                <a16:creationId xmlns:a16="http://schemas.microsoft.com/office/drawing/2014/main" id="{65E9F941-DD9E-0E54-3DB4-F238647F6A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7066" y="1181808"/>
            <a:ext cx="10091006" cy="5676191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322D49C-9348-C138-CBBF-98E47505A8BF}"/>
              </a:ext>
            </a:extLst>
          </p:cNvPr>
          <p:cNvSpPr txBox="1"/>
          <p:nvPr/>
        </p:nvSpPr>
        <p:spPr>
          <a:xfrm>
            <a:off x="461817" y="412368"/>
            <a:ext cx="1108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b="1" spc="600" dirty="0">
                <a:latin typeface="Segoe UI" panose="020B0502040204020203" pitchFamily="34" charset="0"/>
                <a:cs typeface="Segoe UI" panose="020B0502040204020203" pitchFamily="34" charset="0"/>
              </a:rPr>
              <a:t>Demonstration</a:t>
            </a:r>
            <a:endParaRPr kumimoji="1" lang="ja-JP" altLang="en-US" sz="4400" b="1" spc="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064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343C958-BE31-E0BE-9FD8-5DB169BA809C}"/>
              </a:ext>
            </a:extLst>
          </p:cNvPr>
          <p:cNvSpPr txBox="1"/>
          <p:nvPr/>
        </p:nvSpPr>
        <p:spPr>
          <a:xfrm>
            <a:off x="461817" y="412368"/>
            <a:ext cx="1108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b="1" spc="600" dirty="0">
                <a:latin typeface="Segoe UI" panose="020B0502040204020203" pitchFamily="34" charset="0"/>
                <a:cs typeface="Segoe UI" panose="020B0502040204020203" pitchFamily="34" charset="0"/>
              </a:rPr>
              <a:t>Conclusions</a:t>
            </a:r>
            <a:endParaRPr kumimoji="1" lang="ja-JP" altLang="en-US" sz="4400" b="1" spc="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0FEEF1B-112D-C015-51E2-5BE0C81CD241}"/>
              </a:ext>
            </a:extLst>
          </p:cNvPr>
          <p:cNvSpPr txBox="1"/>
          <p:nvPr/>
        </p:nvSpPr>
        <p:spPr>
          <a:xfrm>
            <a:off x="600363" y="2247205"/>
            <a:ext cx="97351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Our work provides simulation of drone operations on UC-win/Road using a physical equation-based plant model, hakoniwa-px4sim. 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3A86B0C-F26C-957D-7255-71098576C474}"/>
              </a:ext>
            </a:extLst>
          </p:cNvPr>
          <p:cNvSpPr txBox="1"/>
          <p:nvPr/>
        </p:nvSpPr>
        <p:spPr>
          <a:xfrm>
            <a:off x="600363" y="4200124"/>
            <a:ext cx="97351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By realizing actual drone operations-like interaction in UC-win/Road, it will be possible to conduct flight simulations in various cities. 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675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386</Words>
  <Application>Microsoft Macintosh PowerPoint</Application>
  <PresentationFormat>ワイド画面</PresentationFormat>
  <Paragraphs>57</Paragraphs>
  <Slides>10</Slides>
  <Notes>1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6" baseType="lpstr">
      <vt:lpstr>Meiryo UI</vt:lpstr>
      <vt:lpstr>游ゴシック</vt:lpstr>
      <vt:lpstr>游ゴシック Light</vt:lpstr>
      <vt:lpstr>Arial</vt:lpstr>
      <vt:lpstr>Segoe UI</vt:lpstr>
      <vt:lpstr>Office テーマ</vt:lpstr>
      <vt:lpstr>Hako-drone flight in VR city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Future Works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Hako-drone flight in VR city</dc:title>
  <dc:creator>SHIBAZAKI Tatsuya</dc:creator>
  <cp:lastModifiedBy>SHIBAZAKI Tatsuya</cp:lastModifiedBy>
  <cp:revision>19</cp:revision>
  <dcterms:created xsi:type="dcterms:W3CDTF">2024-09-13T03:30:23Z</dcterms:created>
  <dcterms:modified xsi:type="dcterms:W3CDTF">2024-09-18T13:37:31Z</dcterms:modified>
</cp:coreProperties>
</file>