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7"/>
  </p:notesMasterIdLst>
  <p:sldIdLst>
    <p:sldId id="409" r:id="rId3"/>
    <p:sldId id="419" r:id="rId4"/>
    <p:sldId id="465" r:id="rId5"/>
    <p:sldId id="433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9">
          <p15:clr>
            <a:srgbClr val="A4A3A4"/>
          </p15:clr>
        </p15:guide>
        <p15:guide id="2" pos="389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AF01"/>
    <a:srgbClr val="011147"/>
    <a:srgbClr val="FFFFFF"/>
    <a:srgbClr val="2D5D94"/>
    <a:srgbClr val="FBD503"/>
    <a:srgbClr val="DCDCDC"/>
    <a:srgbClr val="F0F0F0"/>
    <a:srgbClr val="E6E6E6"/>
    <a:srgbClr val="C8C8C8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08" y="164"/>
      </p:cViewPr>
      <p:guideLst>
        <p:guide orient="horz" pos="2209"/>
        <p:guide pos="389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5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0.xml"/><Relationship Id="rId4" Type="http://schemas.openxmlformats.org/officeDocument/2006/relationships/tags" Target="../tags/tag69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10" Type="http://schemas.openxmlformats.org/officeDocument/2006/relationships/hyperlink" Target="http://www.1ppt.com/moban/" TargetMode="External"/><Relationship Id="rId4" Type="http://schemas.openxmlformats.org/officeDocument/2006/relationships/tags" Target="../tags/tag39.xml"/><Relationship Id="rId9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7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4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  <a:t>2024/9/19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1894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  <a:t>2024/9/19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5311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7855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extBox 3">
            <a:extLst>
              <a:ext uri="{FF2B5EF4-FFF2-40B4-BE49-F238E27FC236}">
                <a16:creationId xmlns:a16="http://schemas.microsoft.com/office/drawing/2014/main" id="{60381780-C76E-3A89-052F-2B6E1E43D29F}"/>
              </a:ext>
            </a:extLst>
          </p:cNvPr>
          <p:cNvSpPr txBox="1"/>
          <p:nvPr userDrawn="1"/>
        </p:nvSpPr>
        <p:spPr>
          <a:xfrm>
            <a:off x="2060105" y="6512770"/>
            <a:ext cx="54006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10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10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904566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5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2024/9/19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0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875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5426242" y="2351782"/>
            <a:ext cx="54068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gradFill>
                  <a:gsLst>
                    <a:gs pos="0">
                      <a:srgbClr val="FECF40"/>
                    </a:gs>
                    <a:gs pos="100000">
                      <a:srgbClr val="846C21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The Harmonious </a:t>
            </a:r>
            <a:r>
              <a:rPr lang="en-US" altLang="zh-CN" sz="3200" b="1" dirty="0">
                <a:gradFill>
                  <a:gsLst>
                    <a:gs pos="33000">
                      <a:srgbClr val="FECF40"/>
                    </a:gs>
                    <a:gs pos="82000">
                      <a:srgbClr val="846C21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Conductor</a:t>
            </a:r>
            <a:r>
              <a:rPr lang="en-US" altLang="zh-CN" sz="3200" b="1" dirty="0">
                <a:gradFill>
                  <a:gsLst>
                    <a:gs pos="0">
                      <a:srgbClr val="FECF40"/>
                    </a:gs>
                    <a:gs pos="100000">
                      <a:srgbClr val="846C21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in the City's Rhythm</a:t>
            </a:r>
          </a:p>
        </p:txBody>
      </p:sp>
      <p:sp>
        <p:nvSpPr>
          <p:cNvPr id="2" name="左中括号 1">
            <a:extLst>
              <a:ext uri="{FF2B5EF4-FFF2-40B4-BE49-F238E27FC236}">
                <a16:creationId xmlns:a16="http://schemas.microsoft.com/office/drawing/2014/main" id="{E2E2BC2B-1C63-3C90-1103-3892EE1ADC96}"/>
              </a:ext>
            </a:extLst>
          </p:cNvPr>
          <p:cNvSpPr/>
          <p:nvPr/>
        </p:nvSpPr>
        <p:spPr>
          <a:xfrm>
            <a:off x="5528410" y="4347195"/>
            <a:ext cx="1638300" cy="1077219"/>
          </a:xfrm>
          <a:prstGeom prst="leftBracket">
            <a:avLst>
              <a:gd name="adj" fmla="val 0"/>
            </a:avLst>
          </a:prstGeom>
          <a:ln w="28575">
            <a:solidFill>
              <a:srgbClr val="2D5D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FDD916-3782-6231-1479-A969725F2FC6}"/>
              </a:ext>
            </a:extLst>
          </p:cNvPr>
          <p:cNvSpPr txBox="1"/>
          <p:nvPr/>
        </p:nvSpPr>
        <p:spPr>
          <a:xfrm>
            <a:off x="5426242" y="4384407"/>
            <a:ext cx="3808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Team: Harmony Watch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339D3D-3D30-F596-C2F6-2C39BEB47EDD}"/>
              </a:ext>
            </a:extLst>
          </p:cNvPr>
          <p:cNvSpPr txBox="1"/>
          <p:nvPr/>
        </p:nvSpPr>
        <p:spPr>
          <a:xfrm>
            <a:off x="5606765" y="4907627"/>
            <a:ext cx="3447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CPWC2024-0019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651">
        <p:fade/>
      </p:transition>
    </mc:Choice>
    <mc:Fallback xmlns="">
      <p:transition spd="med" advTm="365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2" grpId="0" bldLvl="0" animBg="1"/>
      <p:bldP spid="2" grpId="1" animBg="1"/>
      <p:bldP spid="5" grpId="0"/>
      <p:bldP spid="5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71433"/>
            <a:ext cx="12193270" cy="6140450"/>
          </a:xfrm>
          <a:prstGeom prst="rect">
            <a:avLst/>
          </a:prstGeom>
          <a:solidFill>
            <a:schemeClr val="bg1">
              <a:alpha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50C3C54-0B23-3073-9CF6-E7C494C0C3CA}"/>
              </a:ext>
            </a:extLst>
          </p:cNvPr>
          <p:cNvSpPr/>
          <p:nvPr/>
        </p:nvSpPr>
        <p:spPr>
          <a:xfrm>
            <a:off x="-635" y="2045176"/>
            <a:ext cx="12429256" cy="1602180"/>
          </a:xfrm>
          <a:custGeom>
            <a:avLst/>
            <a:gdLst>
              <a:gd name="connsiteX0" fmla="*/ 0 w 12295093"/>
              <a:gd name="connsiteY0" fmla="*/ 433329 h 1602180"/>
              <a:gd name="connsiteX1" fmla="*/ 1955132 w 12295093"/>
              <a:gd name="connsiteY1" fmla="*/ 1576329 h 1602180"/>
              <a:gd name="connsiteX2" fmla="*/ 4902868 w 12295093"/>
              <a:gd name="connsiteY2" fmla="*/ 457392 h 1602180"/>
              <a:gd name="connsiteX3" fmla="*/ 7074568 w 12295093"/>
              <a:gd name="connsiteY3" fmla="*/ 1600392 h 1602180"/>
              <a:gd name="connsiteX4" fmla="*/ 10401300 w 12295093"/>
              <a:gd name="connsiteY4" fmla="*/ 132540 h 1602180"/>
              <a:gd name="connsiteX5" fmla="*/ 12157910 w 12295093"/>
              <a:gd name="connsiteY5" fmla="*/ 60350 h 1602180"/>
              <a:gd name="connsiteX6" fmla="*/ 12049626 w 12295093"/>
              <a:gd name="connsiteY6" fmla="*/ 54335 h 1602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95093" h="1602180">
                <a:moveTo>
                  <a:pt x="0" y="433329"/>
                </a:moveTo>
                <a:cubicBezTo>
                  <a:pt x="568993" y="1002824"/>
                  <a:pt x="1137987" y="1572319"/>
                  <a:pt x="1955132" y="1576329"/>
                </a:cubicBezTo>
                <a:cubicBezTo>
                  <a:pt x="2772277" y="1580339"/>
                  <a:pt x="4049629" y="453382"/>
                  <a:pt x="4902868" y="457392"/>
                </a:cubicBezTo>
                <a:cubicBezTo>
                  <a:pt x="5756107" y="461403"/>
                  <a:pt x="6158163" y="1654534"/>
                  <a:pt x="7074568" y="1600392"/>
                </a:cubicBezTo>
                <a:cubicBezTo>
                  <a:pt x="7990973" y="1546250"/>
                  <a:pt x="9554076" y="389214"/>
                  <a:pt x="10401300" y="132540"/>
                </a:cubicBezTo>
                <a:cubicBezTo>
                  <a:pt x="11248524" y="-124134"/>
                  <a:pt x="11883189" y="73384"/>
                  <a:pt x="12157910" y="60350"/>
                </a:cubicBezTo>
                <a:cubicBezTo>
                  <a:pt x="12432631" y="47316"/>
                  <a:pt x="12241128" y="50825"/>
                  <a:pt x="12049626" y="54335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CD3C8F5-A18D-6926-2A56-5C77CFD7B4FD}"/>
              </a:ext>
            </a:extLst>
          </p:cNvPr>
          <p:cNvGrpSpPr/>
          <p:nvPr/>
        </p:nvGrpSpPr>
        <p:grpSpPr>
          <a:xfrm>
            <a:off x="3623777" y="1728165"/>
            <a:ext cx="2588895" cy="4487482"/>
            <a:chOff x="3557270" y="1695450"/>
            <a:chExt cx="2588895" cy="4487482"/>
          </a:xfrm>
        </p:grpSpPr>
        <p:grpSp>
          <p:nvGrpSpPr>
            <p:cNvPr id="20" name="组合 14"/>
            <p:cNvGrpSpPr/>
            <p:nvPr/>
          </p:nvGrpSpPr>
          <p:grpSpPr>
            <a:xfrm>
              <a:off x="4462145" y="1695450"/>
              <a:ext cx="781050" cy="1752600"/>
              <a:chOff x="2997" y="4320"/>
              <a:chExt cx="1230" cy="2760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3177" y="4320"/>
                <a:ext cx="870" cy="2760"/>
              </a:xfrm>
              <a:prstGeom prst="roundRect">
                <a:avLst>
                  <a:gd name="adj" fmla="val 50000"/>
                </a:avLst>
              </a:prstGeom>
              <a:solidFill>
                <a:srgbClr val="2D5D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cs typeface="+mn-ea"/>
                  <a:sym typeface="+mn-lt"/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2997" y="5086"/>
                <a:ext cx="1230" cy="1230"/>
                <a:chOff x="11930" y="6635"/>
                <a:chExt cx="1230" cy="1230"/>
              </a:xfrm>
            </p:grpSpPr>
            <p:sp>
              <p:nvSpPr>
                <p:cNvPr id="23" name="椭圆 22"/>
                <p:cNvSpPr/>
                <p:nvPr/>
              </p:nvSpPr>
              <p:spPr>
                <a:xfrm>
                  <a:off x="11930" y="6635"/>
                  <a:ext cx="1230" cy="1230"/>
                </a:xfrm>
                <a:prstGeom prst="ellipse">
                  <a:avLst/>
                </a:prstGeom>
                <a:solidFill>
                  <a:srgbClr val="2D5D94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altLang="zh-CN" sz="8800" b="1"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iconfont-11843-5651541"/>
                <p:cNvSpPr>
                  <a:spLocks noChangeAspect="1"/>
                </p:cNvSpPr>
                <p:nvPr/>
              </p:nvSpPr>
              <p:spPr bwMode="auto">
                <a:xfrm>
                  <a:off x="12367" y="7071"/>
                  <a:ext cx="354" cy="353"/>
                </a:xfrm>
                <a:custGeom>
                  <a:avLst/>
                  <a:gdLst>
                    <a:gd name="T0" fmla="*/ 9861 w 11270"/>
                    <a:gd name="T1" fmla="*/ 11268 h 11268"/>
                    <a:gd name="T2" fmla="*/ 1409 w 11270"/>
                    <a:gd name="T3" fmla="*/ 11268 h 11268"/>
                    <a:gd name="T4" fmla="*/ 0 w 11270"/>
                    <a:gd name="T5" fmla="*/ 9860 h 11268"/>
                    <a:gd name="T6" fmla="*/ 0 w 11270"/>
                    <a:gd name="T7" fmla="*/ 1408 h 11268"/>
                    <a:gd name="T8" fmla="*/ 1409 w 11270"/>
                    <a:gd name="T9" fmla="*/ 0 h 11268"/>
                    <a:gd name="T10" fmla="*/ 9861 w 11270"/>
                    <a:gd name="T11" fmla="*/ 0 h 11268"/>
                    <a:gd name="T12" fmla="*/ 11270 w 11270"/>
                    <a:gd name="T13" fmla="*/ 1408 h 11268"/>
                    <a:gd name="T14" fmla="*/ 11270 w 11270"/>
                    <a:gd name="T15" fmla="*/ 9860 h 11268"/>
                    <a:gd name="T16" fmla="*/ 9861 w 11270"/>
                    <a:gd name="T17" fmla="*/ 11268 h 11268"/>
                    <a:gd name="T18" fmla="*/ 10565 w 11270"/>
                    <a:gd name="T19" fmla="*/ 1408 h 11268"/>
                    <a:gd name="T20" fmla="*/ 9861 w 11270"/>
                    <a:gd name="T21" fmla="*/ 704 h 11268"/>
                    <a:gd name="T22" fmla="*/ 1409 w 11270"/>
                    <a:gd name="T23" fmla="*/ 704 h 11268"/>
                    <a:gd name="T24" fmla="*/ 705 w 11270"/>
                    <a:gd name="T25" fmla="*/ 1408 h 11268"/>
                    <a:gd name="T26" fmla="*/ 705 w 11270"/>
                    <a:gd name="T27" fmla="*/ 9860 h 11268"/>
                    <a:gd name="T28" fmla="*/ 1409 w 11270"/>
                    <a:gd name="T29" fmla="*/ 10564 h 11268"/>
                    <a:gd name="T30" fmla="*/ 9861 w 11270"/>
                    <a:gd name="T31" fmla="*/ 10564 h 11268"/>
                    <a:gd name="T32" fmla="*/ 10565 w 11270"/>
                    <a:gd name="T33" fmla="*/ 9860 h 11268"/>
                    <a:gd name="T34" fmla="*/ 10565 w 11270"/>
                    <a:gd name="T35" fmla="*/ 1408 h 11268"/>
                    <a:gd name="T36" fmla="*/ 9509 w 11270"/>
                    <a:gd name="T37" fmla="*/ 5282 h 11268"/>
                    <a:gd name="T38" fmla="*/ 6349 w 11270"/>
                    <a:gd name="T39" fmla="*/ 5282 h 11268"/>
                    <a:gd name="T40" fmla="*/ 6099 w 11270"/>
                    <a:gd name="T41" fmla="*/ 5176 h 11268"/>
                    <a:gd name="T42" fmla="*/ 5987 w 11270"/>
                    <a:gd name="T43" fmla="*/ 4930 h 11268"/>
                    <a:gd name="T44" fmla="*/ 5987 w 11270"/>
                    <a:gd name="T45" fmla="*/ 1760 h 11268"/>
                    <a:gd name="T46" fmla="*/ 6339 w 11270"/>
                    <a:gd name="T47" fmla="*/ 1408 h 11268"/>
                    <a:gd name="T48" fmla="*/ 6691 w 11270"/>
                    <a:gd name="T49" fmla="*/ 1760 h 11268"/>
                    <a:gd name="T50" fmla="*/ 6680 w 11270"/>
                    <a:gd name="T51" fmla="*/ 4076 h 11268"/>
                    <a:gd name="T52" fmla="*/ 9071 w 11270"/>
                    <a:gd name="T53" fmla="*/ 1685 h 11268"/>
                    <a:gd name="T54" fmla="*/ 9569 w 11270"/>
                    <a:gd name="T55" fmla="*/ 2183 h 11268"/>
                    <a:gd name="T56" fmla="*/ 7174 w 11270"/>
                    <a:gd name="T57" fmla="*/ 4578 h 11268"/>
                    <a:gd name="T58" fmla="*/ 9509 w 11270"/>
                    <a:gd name="T59" fmla="*/ 4578 h 11268"/>
                    <a:gd name="T60" fmla="*/ 9861 w 11270"/>
                    <a:gd name="T61" fmla="*/ 4930 h 11268"/>
                    <a:gd name="T62" fmla="*/ 9509 w 11270"/>
                    <a:gd name="T63" fmla="*/ 5282 h 11268"/>
                    <a:gd name="T64" fmla="*/ 4931 w 11270"/>
                    <a:gd name="T65" fmla="*/ 9860 h 11268"/>
                    <a:gd name="T66" fmla="*/ 4579 w 11270"/>
                    <a:gd name="T67" fmla="*/ 9508 h 11268"/>
                    <a:gd name="T68" fmla="*/ 4590 w 11270"/>
                    <a:gd name="T69" fmla="*/ 7193 h 11268"/>
                    <a:gd name="T70" fmla="*/ 2199 w 11270"/>
                    <a:gd name="T71" fmla="*/ 9583 h 11268"/>
                    <a:gd name="T72" fmla="*/ 1701 w 11270"/>
                    <a:gd name="T73" fmla="*/ 9085 h 11268"/>
                    <a:gd name="T74" fmla="*/ 4096 w 11270"/>
                    <a:gd name="T75" fmla="*/ 6690 h 11268"/>
                    <a:gd name="T76" fmla="*/ 1761 w 11270"/>
                    <a:gd name="T77" fmla="*/ 6690 h 11268"/>
                    <a:gd name="T78" fmla="*/ 1409 w 11270"/>
                    <a:gd name="T79" fmla="*/ 6338 h 11268"/>
                    <a:gd name="T80" fmla="*/ 1761 w 11270"/>
                    <a:gd name="T81" fmla="*/ 5986 h 11268"/>
                    <a:gd name="T82" fmla="*/ 4921 w 11270"/>
                    <a:gd name="T83" fmla="*/ 5986 h 11268"/>
                    <a:gd name="T84" fmla="*/ 5172 w 11270"/>
                    <a:gd name="T85" fmla="*/ 6092 h 11268"/>
                    <a:gd name="T86" fmla="*/ 5283 w 11270"/>
                    <a:gd name="T87" fmla="*/ 6338 h 11268"/>
                    <a:gd name="T88" fmla="*/ 5283 w 11270"/>
                    <a:gd name="T89" fmla="*/ 9508 h 11268"/>
                    <a:gd name="T90" fmla="*/ 4931 w 11270"/>
                    <a:gd name="T91" fmla="*/ 9860 h 112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1270" h="11268">
                      <a:moveTo>
                        <a:pt x="9861" y="11268"/>
                      </a:moveTo>
                      <a:lnTo>
                        <a:pt x="1409" y="11268"/>
                      </a:lnTo>
                      <a:cubicBezTo>
                        <a:pt x="631" y="11268"/>
                        <a:pt x="0" y="10638"/>
                        <a:pt x="0" y="9860"/>
                      </a:cubicBezTo>
                      <a:lnTo>
                        <a:pt x="0" y="1408"/>
                      </a:lnTo>
                      <a:cubicBezTo>
                        <a:pt x="0" y="630"/>
                        <a:pt x="631" y="0"/>
                        <a:pt x="1409" y="0"/>
                      </a:cubicBezTo>
                      <a:lnTo>
                        <a:pt x="9861" y="0"/>
                      </a:lnTo>
                      <a:cubicBezTo>
                        <a:pt x="10639" y="0"/>
                        <a:pt x="11270" y="630"/>
                        <a:pt x="11270" y="1408"/>
                      </a:cubicBezTo>
                      <a:lnTo>
                        <a:pt x="11270" y="9860"/>
                      </a:lnTo>
                      <a:cubicBezTo>
                        <a:pt x="11270" y="10638"/>
                        <a:pt x="10639" y="11268"/>
                        <a:pt x="9861" y="11268"/>
                      </a:cubicBezTo>
                      <a:close/>
                      <a:moveTo>
                        <a:pt x="10565" y="1408"/>
                      </a:moveTo>
                      <a:cubicBezTo>
                        <a:pt x="10565" y="1019"/>
                        <a:pt x="10250" y="704"/>
                        <a:pt x="9861" y="704"/>
                      </a:cubicBezTo>
                      <a:lnTo>
                        <a:pt x="1409" y="704"/>
                      </a:lnTo>
                      <a:cubicBezTo>
                        <a:pt x="1020" y="704"/>
                        <a:pt x="705" y="1019"/>
                        <a:pt x="705" y="1408"/>
                      </a:cubicBezTo>
                      <a:lnTo>
                        <a:pt x="705" y="9860"/>
                      </a:lnTo>
                      <a:cubicBezTo>
                        <a:pt x="705" y="10249"/>
                        <a:pt x="1020" y="10564"/>
                        <a:pt x="1409" y="10564"/>
                      </a:cubicBezTo>
                      <a:lnTo>
                        <a:pt x="9861" y="10564"/>
                      </a:lnTo>
                      <a:cubicBezTo>
                        <a:pt x="10250" y="10564"/>
                        <a:pt x="10565" y="10249"/>
                        <a:pt x="10565" y="9860"/>
                      </a:cubicBezTo>
                      <a:lnTo>
                        <a:pt x="10565" y="1408"/>
                      </a:lnTo>
                      <a:close/>
                      <a:moveTo>
                        <a:pt x="9509" y="5282"/>
                      </a:moveTo>
                      <a:lnTo>
                        <a:pt x="6349" y="5282"/>
                      </a:lnTo>
                      <a:cubicBezTo>
                        <a:pt x="6251" y="5282"/>
                        <a:pt x="6162" y="5241"/>
                        <a:pt x="6099" y="5176"/>
                      </a:cubicBezTo>
                      <a:cubicBezTo>
                        <a:pt x="6030" y="5118"/>
                        <a:pt x="5987" y="5034"/>
                        <a:pt x="5987" y="4930"/>
                      </a:cubicBezTo>
                      <a:lnTo>
                        <a:pt x="5987" y="1760"/>
                      </a:lnTo>
                      <a:cubicBezTo>
                        <a:pt x="5987" y="1566"/>
                        <a:pt x="6145" y="1408"/>
                        <a:pt x="6339" y="1408"/>
                      </a:cubicBezTo>
                      <a:cubicBezTo>
                        <a:pt x="6534" y="1408"/>
                        <a:pt x="6691" y="1566"/>
                        <a:pt x="6691" y="1760"/>
                      </a:cubicBezTo>
                      <a:lnTo>
                        <a:pt x="6680" y="4076"/>
                      </a:lnTo>
                      <a:lnTo>
                        <a:pt x="9071" y="1685"/>
                      </a:lnTo>
                      <a:lnTo>
                        <a:pt x="9569" y="2183"/>
                      </a:lnTo>
                      <a:lnTo>
                        <a:pt x="7174" y="4578"/>
                      </a:lnTo>
                      <a:lnTo>
                        <a:pt x="9509" y="4578"/>
                      </a:lnTo>
                      <a:cubicBezTo>
                        <a:pt x="9703" y="4578"/>
                        <a:pt x="9861" y="4735"/>
                        <a:pt x="9861" y="4930"/>
                      </a:cubicBezTo>
                      <a:cubicBezTo>
                        <a:pt x="9861" y="5124"/>
                        <a:pt x="9703" y="5282"/>
                        <a:pt x="9509" y="5282"/>
                      </a:cubicBezTo>
                      <a:close/>
                      <a:moveTo>
                        <a:pt x="4931" y="9860"/>
                      </a:moveTo>
                      <a:cubicBezTo>
                        <a:pt x="4736" y="9860"/>
                        <a:pt x="4579" y="9702"/>
                        <a:pt x="4579" y="9508"/>
                      </a:cubicBezTo>
                      <a:lnTo>
                        <a:pt x="4590" y="7193"/>
                      </a:lnTo>
                      <a:lnTo>
                        <a:pt x="2199" y="9583"/>
                      </a:lnTo>
                      <a:lnTo>
                        <a:pt x="1701" y="9085"/>
                      </a:lnTo>
                      <a:lnTo>
                        <a:pt x="4096" y="6690"/>
                      </a:lnTo>
                      <a:lnTo>
                        <a:pt x="1761" y="6690"/>
                      </a:lnTo>
                      <a:cubicBezTo>
                        <a:pt x="1567" y="6690"/>
                        <a:pt x="1409" y="6533"/>
                        <a:pt x="1409" y="6338"/>
                      </a:cubicBezTo>
                      <a:cubicBezTo>
                        <a:pt x="1409" y="6144"/>
                        <a:pt x="1567" y="5986"/>
                        <a:pt x="1761" y="5986"/>
                      </a:cubicBezTo>
                      <a:lnTo>
                        <a:pt x="4921" y="5986"/>
                      </a:lnTo>
                      <a:cubicBezTo>
                        <a:pt x="5019" y="5986"/>
                        <a:pt x="5108" y="6027"/>
                        <a:pt x="5172" y="6092"/>
                      </a:cubicBezTo>
                      <a:cubicBezTo>
                        <a:pt x="5240" y="6150"/>
                        <a:pt x="5283" y="6234"/>
                        <a:pt x="5283" y="6338"/>
                      </a:cubicBezTo>
                      <a:lnTo>
                        <a:pt x="5283" y="9508"/>
                      </a:lnTo>
                      <a:cubicBezTo>
                        <a:pt x="5283" y="9702"/>
                        <a:pt x="5125" y="9860"/>
                        <a:pt x="4931" y="986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6" name="文本框 25"/>
            <p:cNvSpPr txBox="1"/>
            <p:nvPr/>
          </p:nvSpPr>
          <p:spPr>
            <a:xfrm>
              <a:off x="3557270" y="5673177"/>
              <a:ext cx="2588895" cy="50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ea typeface="Cascadia Code" panose="020B0609020000020004" pitchFamily="49" charset="0"/>
                  <a:cs typeface="Times New Roman" panose="02020603050405020304" pitchFamily="18" charset="0"/>
                  <a:sym typeface="+mn-lt"/>
                </a:rPr>
                <a:t>Algorithm Application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A9346BB5-9FCC-47B8-A5A6-A80CFCB02EB4}"/>
                </a:ext>
              </a:extLst>
            </p:cNvPr>
            <p:cNvGrpSpPr/>
            <p:nvPr/>
          </p:nvGrpSpPr>
          <p:grpSpPr>
            <a:xfrm>
              <a:off x="3750844" y="3527819"/>
              <a:ext cx="2394684" cy="2134315"/>
              <a:chOff x="3750844" y="3491723"/>
              <a:chExt cx="2394684" cy="2134315"/>
            </a:xfrm>
          </p:grpSpPr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5D8314F4-5C89-290A-8BFB-5D12CFEC3AB2}"/>
                  </a:ext>
                </a:extLst>
              </p:cNvPr>
              <p:cNvSpPr/>
              <p:nvPr/>
            </p:nvSpPr>
            <p:spPr>
              <a:xfrm>
                <a:off x="3750844" y="5180452"/>
                <a:ext cx="2394684" cy="445586"/>
              </a:xfrm>
              <a:prstGeom prst="roundRect">
                <a:avLst/>
              </a:prstGeom>
              <a:solidFill>
                <a:srgbClr val="2D5D94"/>
              </a:solidFill>
              <a:ln w="381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Vehicle Re-identification Algorithm</a:t>
                </a:r>
                <a:endPara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EAB9CCD1-3BFE-B039-EB0A-D63414398818}"/>
                  </a:ext>
                </a:extLst>
              </p:cNvPr>
              <p:cNvSpPr/>
              <p:nvPr/>
            </p:nvSpPr>
            <p:spPr>
              <a:xfrm>
                <a:off x="3750844" y="4612238"/>
                <a:ext cx="2394684" cy="445586"/>
              </a:xfrm>
              <a:prstGeom prst="roundRect">
                <a:avLst/>
              </a:prstGeom>
              <a:solidFill>
                <a:srgbClr val="2D5D94"/>
              </a:solidFill>
              <a:ln w="381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Vehicle Speed Measurement </a:t>
                </a:r>
                <a:r>
                  <a:rPr lang="en-US" altLang="zh-CN" sz="1400" b="1" kern="0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kumimoji="0" lang="en-US" altLang="zh-CN" sz="1400" b="1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lgorithm</a:t>
                </a:r>
                <a:endPara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689867FA-E6A4-1AD4-81F4-16838092E5CE}"/>
                  </a:ext>
                </a:extLst>
              </p:cNvPr>
              <p:cNvSpPr/>
              <p:nvPr/>
            </p:nvSpPr>
            <p:spPr>
              <a:xfrm>
                <a:off x="3750844" y="3491723"/>
                <a:ext cx="2394684" cy="445586"/>
              </a:xfrm>
              <a:prstGeom prst="roundRect">
                <a:avLst/>
              </a:prstGeom>
              <a:solidFill>
                <a:srgbClr val="2D5D94"/>
              </a:solidFill>
              <a:ln w="381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Illegal Parking </a:t>
                </a:r>
                <a:r>
                  <a:rPr lang="en-US" altLang="zh-CN" sz="1400" b="1" kern="0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kumimoji="0" lang="en-US" altLang="zh-CN" sz="1400" b="1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etection</a:t>
                </a:r>
                <a:r>
                  <a:rPr kumimoji="0" lang="en-US" altLang="zh-CN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Algorithm</a:t>
                </a:r>
                <a:endPara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id="{91588368-82E4-CDFB-7D04-5EDD84A5927C}"/>
                  </a:ext>
                </a:extLst>
              </p:cNvPr>
              <p:cNvSpPr/>
              <p:nvPr/>
            </p:nvSpPr>
            <p:spPr>
              <a:xfrm>
                <a:off x="3750844" y="4042601"/>
                <a:ext cx="2394684" cy="445586"/>
              </a:xfrm>
              <a:prstGeom prst="roundRect">
                <a:avLst/>
              </a:prstGeom>
              <a:solidFill>
                <a:srgbClr val="2D5D94"/>
              </a:solidFill>
              <a:ln w="381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License Plate Recognition Algorithm</a:t>
                </a:r>
                <a:endPara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802DAA3-AE81-316C-CFFB-BAF472F803B8}"/>
              </a:ext>
            </a:extLst>
          </p:cNvPr>
          <p:cNvGrpSpPr/>
          <p:nvPr/>
        </p:nvGrpSpPr>
        <p:grpSpPr>
          <a:xfrm>
            <a:off x="6117227" y="2679023"/>
            <a:ext cx="2588895" cy="3202246"/>
            <a:chOff x="6117227" y="2679023"/>
            <a:chExt cx="2588895" cy="3202246"/>
          </a:xfrm>
        </p:grpSpPr>
        <p:grpSp>
          <p:nvGrpSpPr>
            <p:cNvPr id="42" name="组合 14"/>
            <p:cNvGrpSpPr/>
            <p:nvPr/>
          </p:nvGrpSpPr>
          <p:grpSpPr>
            <a:xfrm>
              <a:off x="6993074" y="2679023"/>
              <a:ext cx="781050" cy="1752600"/>
              <a:chOff x="2997" y="4320"/>
              <a:chExt cx="1230" cy="2760"/>
            </a:xfrm>
          </p:grpSpPr>
          <p:sp>
            <p:nvSpPr>
              <p:cNvPr id="43" name="圆角矩形 42"/>
              <p:cNvSpPr/>
              <p:nvPr/>
            </p:nvSpPr>
            <p:spPr>
              <a:xfrm>
                <a:off x="3177" y="4320"/>
                <a:ext cx="870" cy="2760"/>
              </a:xfrm>
              <a:prstGeom prst="roundRect">
                <a:avLst>
                  <a:gd name="adj" fmla="val 50000"/>
                </a:avLst>
              </a:prstGeom>
              <a:solidFill>
                <a:srgbClr val="2D5D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cs typeface="+mn-ea"/>
                  <a:sym typeface="+mn-lt"/>
                </a:endParaRPr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>
                <a:off x="2997" y="5086"/>
                <a:ext cx="1230" cy="1230"/>
                <a:chOff x="11930" y="6635"/>
                <a:chExt cx="1230" cy="1230"/>
              </a:xfrm>
            </p:grpSpPr>
            <p:sp>
              <p:nvSpPr>
                <p:cNvPr id="45" name="椭圆 44"/>
                <p:cNvSpPr/>
                <p:nvPr/>
              </p:nvSpPr>
              <p:spPr>
                <a:xfrm>
                  <a:off x="11930" y="6635"/>
                  <a:ext cx="1230" cy="1230"/>
                </a:xfrm>
                <a:prstGeom prst="ellipse">
                  <a:avLst/>
                </a:prstGeom>
                <a:solidFill>
                  <a:srgbClr val="2D5D94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altLang="zh-CN" sz="8800" b="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iconfont-11843-5651541"/>
                <p:cNvSpPr>
                  <a:spLocks noChangeAspect="1"/>
                </p:cNvSpPr>
                <p:nvPr/>
              </p:nvSpPr>
              <p:spPr bwMode="auto">
                <a:xfrm>
                  <a:off x="12367" y="7070"/>
                  <a:ext cx="353" cy="354"/>
                </a:xfrm>
                <a:custGeom>
                  <a:avLst/>
                  <a:gdLst>
                    <a:gd name="T0" fmla="*/ 2402 w 11230"/>
                    <a:gd name="T1" fmla="*/ 8329 h 11234"/>
                    <a:gd name="T2" fmla="*/ 2346 w 11230"/>
                    <a:gd name="T3" fmla="*/ 8324 h 11234"/>
                    <a:gd name="T4" fmla="*/ 2106 w 11230"/>
                    <a:gd name="T5" fmla="*/ 8079 h 11234"/>
                    <a:gd name="T6" fmla="*/ 2077 w 11230"/>
                    <a:gd name="T7" fmla="*/ 6628 h 11234"/>
                    <a:gd name="T8" fmla="*/ 2362 w 11230"/>
                    <a:gd name="T9" fmla="*/ 5273 h 11234"/>
                    <a:gd name="T10" fmla="*/ 3142 w 11230"/>
                    <a:gd name="T11" fmla="*/ 3882 h 11234"/>
                    <a:gd name="T12" fmla="*/ 6911 w 11230"/>
                    <a:gd name="T13" fmla="*/ 2312 h 11234"/>
                    <a:gd name="T14" fmla="*/ 6911 w 11230"/>
                    <a:gd name="T15" fmla="*/ 324 h 11234"/>
                    <a:gd name="T16" fmla="*/ 7096 w 11230"/>
                    <a:gd name="T17" fmla="*/ 47 h 11234"/>
                    <a:gd name="T18" fmla="*/ 7423 w 11230"/>
                    <a:gd name="T19" fmla="*/ 113 h 11234"/>
                    <a:gd name="T20" fmla="*/ 11114 w 11230"/>
                    <a:gd name="T21" fmla="*/ 3824 h 11234"/>
                    <a:gd name="T22" fmla="*/ 11114 w 11230"/>
                    <a:gd name="T23" fmla="*/ 4248 h 11234"/>
                    <a:gd name="T24" fmla="*/ 7406 w 11230"/>
                    <a:gd name="T25" fmla="*/ 7960 h 11234"/>
                    <a:gd name="T26" fmla="*/ 7078 w 11230"/>
                    <a:gd name="T27" fmla="*/ 8025 h 11234"/>
                    <a:gd name="T28" fmla="*/ 6893 w 11230"/>
                    <a:gd name="T29" fmla="*/ 7748 h 11234"/>
                    <a:gd name="T30" fmla="*/ 6893 w 11230"/>
                    <a:gd name="T31" fmla="*/ 5825 h 11234"/>
                    <a:gd name="T32" fmla="*/ 5506 w 11230"/>
                    <a:gd name="T33" fmla="*/ 5994 h 11234"/>
                    <a:gd name="T34" fmla="*/ 2658 w 11230"/>
                    <a:gd name="T35" fmla="*/ 8184 h 11234"/>
                    <a:gd name="T36" fmla="*/ 2402 w 11230"/>
                    <a:gd name="T37" fmla="*/ 8329 h 11234"/>
                    <a:gd name="T38" fmla="*/ 7512 w 11230"/>
                    <a:gd name="T39" fmla="*/ 1233 h 11234"/>
                    <a:gd name="T40" fmla="*/ 7512 w 11230"/>
                    <a:gd name="T41" fmla="*/ 2847 h 11234"/>
                    <a:gd name="T42" fmla="*/ 7447 w 11230"/>
                    <a:gd name="T43" fmla="*/ 2910 h 11234"/>
                    <a:gd name="T44" fmla="*/ 3601 w 11230"/>
                    <a:gd name="T45" fmla="*/ 4269 h 11234"/>
                    <a:gd name="T46" fmla="*/ 2658 w 11230"/>
                    <a:gd name="T47" fmla="*/ 6942 h 11234"/>
                    <a:gd name="T48" fmla="*/ 2790 w 11230"/>
                    <a:gd name="T49" fmla="*/ 6995 h 11234"/>
                    <a:gd name="T50" fmla="*/ 3717 w 11230"/>
                    <a:gd name="T51" fmla="*/ 6169 h 11234"/>
                    <a:gd name="T52" fmla="*/ 5377 w 11230"/>
                    <a:gd name="T53" fmla="*/ 5408 h 11234"/>
                    <a:gd name="T54" fmla="*/ 7236 w 11230"/>
                    <a:gd name="T55" fmla="*/ 5248 h 11234"/>
                    <a:gd name="T56" fmla="*/ 7495 w 11230"/>
                    <a:gd name="T57" fmla="*/ 5545 h 11234"/>
                    <a:gd name="T58" fmla="*/ 7495 w 11230"/>
                    <a:gd name="T59" fmla="*/ 6843 h 11234"/>
                    <a:gd name="T60" fmla="*/ 7622 w 11230"/>
                    <a:gd name="T61" fmla="*/ 6895 h 11234"/>
                    <a:gd name="T62" fmla="*/ 10426 w 11230"/>
                    <a:gd name="T63" fmla="*/ 4088 h 11234"/>
                    <a:gd name="T64" fmla="*/ 10426 w 11230"/>
                    <a:gd name="T65" fmla="*/ 3981 h 11234"/>
                    <a:gd name="T66" fmla="*/ 7640 w 11230"/>
                    <a:gd name="T67" fmla="*/ 1180 h 11234"/>
                    <a:gd name="T68" fmla="*/ 7512 w 11230"/>
                    <a:gd name="T69" fmla="*/ 1233 h 11234"/>
                    <a:gd name="T70" fmla="*/ 10886 w 11230"/>
                    <a:gd name="T71" fmla="*/ 11234 h 11234"/>
                    <a:gd name="T72" fmla="*/ 301 w 11230"/>
                    <a:gd name="T73" fmla="*/ 11234 h 11234"/>
                    <a:gd name="T74" fmla="*/ 0 w 11230"/>
                    <a:gd name="T75" fmla="*/ 10933 h 11234"/>
                    <a:gd name="T76" fmla="*/ 0 w 11230"/>
                    <a:gd name="T77" fmla="*/ 330 h 11234"/>
                    <a:gd name="T78" fmla="*/ 301 w 11230"/>
                    <a:gd name="T79" fmla="*/ 29 h 11234"/>
                    <a:gd name="T80" fmla="*/ 3917 w 11230"/>
                    <a:gd name="T81" fmla="*/ 29 h 11234"/>
                    <a:gd name="T82" fmla="*/ 4225 w 11230"/>
                    <a:gd name="T83" fmla="*/ 352 h 11234"/>
                    <a:gd name="T84" fmla="*/ 3926 w 11230"/>
                    <a:gd name="T85" fmla="*/ 629 h 11234"/>
                    <a:gd name="T86" fmla="*/ 675 w 11230"/>
                    <a:gd name="T87" fmla="*/ 629 h 11234"/>
                    <a:gd name="T88" fmla="*/ 600 w 11230"/>
                    <a:gd name="T89" fmla="*/ 704 h 11234"/>
                    <a:gd name="T90" fmla="*/ 600 w 11230"/>
                    <a:gd name="T91" fmla="*/ 10559 h 11234"/>
                    <a:gd name="T92" fmla="*/ 675 w 11230"/>
                    <a:gd name="T93" fmla="*/ 10634 h 11234"/>
                    <a:gd name="T94" fmla="*/ 10512 w 11230"/>
                    <a:gd name="T95" fmla="*/ 10634 h 11234"/>
                    <a:gd name="T96" fmla="*/ 10587 w 11230"/>
                    <a:gd name="T97" fmla="*/ 10559 h 11234"/>
                    <a:gd name="T98" fmla="*/ 10587 w 11230"/>
                    <a:gd name="T99" fmla="*/ 7543 h 11234"/>
                    <a:gd name="T100" fmla="*/ 10910 w 11230"/>
                    <a:gd name="T101" fmla="*/ 7235 h 11234"/>
                    <a:gd name="T102" fmla="*/ 11187 w 11230"/>
                    <a:gd name="T103" fmla="*/ 7534 h 11234"/>
                    <a:gd name="T104" fmla="*/ 11187 w 11230"/>
                    <a:gd name="T105" fmla="*/ 10933 h 11234"/>
                    <a:gd name="T106" fmla="*/ 10886 w 11230"/>
                    <a:gd name="T107" fmla="*/ 11234 h 11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1230" h="11234">
                      <a:moveTo>
                        <a:pt x="2402" y="8329"/>
                      </a:moveTo>
                      <a:cubicBezTo>
                        <a:pt x="2383" y="8329"/>
                        <a:pt x="2365" y="8328"/>
                        <a:pt x="2346" y="8324"/>
                      </a:cubicBezTo>
                      <a:cubicBezTo>
                        <a:pt x="2222" y="8300"/>
                        <a:pt x="2127" y="8203"/>
                        <a:pt x="2106" y="8079"/>
                      </a:cubicBezTo>
                      <a:cubicBezTo>
                        <a:pt x="2102" y="8054"/>
                        <a:pt x="2002" y="7444"/>
                        <a:pt x="2077" y="6628"/>
                      </a:cubicBezTo>
                      <a:cubicBezTo>
                        <a:pt x="2121" y="6147"/>
                        <a:pt x="2217" y="5690"/>
                        <a:pt x="2362" y="5273"/>
                      </a:cubicBezTo>
                      <a:cubicBezTo>
                        <a:pt x="2546" y="4744"/>
                        <a:pt x="2807" y="4277"/>
                        <a:pt x="3142" y="3882"/>
                      </a:cubicBezTo>
                      <a:cubicBezTo>
                        <a:pt x="3979" y="2895"/>
                        <a:pt x="5245" y="2368"/>
                        <a:pt x="6911" y="2312"/>
                      </a:cubicBezTo>
                      <a:lnTo>
                        <a:pt x="6911" y="324"/>
                      </a:lnTo>
                      <a:cubicBezTo>
                        <a:pt x="6911" y="203"/>
                        <a:pt x="6985" y="93"/>
                        <a:pt x="7096" y="47"/>
                      </a:cubicBezTo>
                      <a:cubicBezTo>
                        <a:pt x="7208" y="0"/>
                        <a:pt x="7337" y="27"/>
                        <a:pt x="7423" y="113"/>
                      </a:cubicBezTo>
                      <a:lnTo>
                        <a:pt x="11114" y="3824"/>
                      </a:lnTo>
                      <a:cubicBezTo>
                        <a:pt x="11230" y="3942"/>
                        <a:pt x="11230" y="4130"/>
                        <a:pt x="11114" y="4248"/>
                      </a:cubicBezTo>
                      <a:lnTo>
                        <a:pt x="7406" y="7960"/>
                      </a:lnTo>
                      <a:cubicBezTo>
                        <a:pt x="7320" y="8046"/>
                        <a:pt x="7191" y="8071"/>
                        <a:pt x="7078" y="8025"/>
                      </a:cubicBezTo>
                      <a:cubicBezTo>
                        <a:pt x="6966" y="7979"/>
                        <a:pt x="6893" y="7869"/>
                        <a:pt x="6893" y="7748"/>
                      </a:cubicBezTo>
                      <a:lnTo>
                        <a:pt x="6893" y="5825"/>
                      </a:lnTo>
                      <a:cubicBezTo>
                        <a:pt x="6602" y="5818"/>
                        <a:pt x="6092" y="5836"/>
                        <a:pt x="5506" y="5994"/>
                      </a:cubicBezTo>
                      <a:cubicBezTo>
                        <a:pt x="4295" y="6319"/>
                        <a:pt x="3337" y="7056"/>
                        <a:pt x="2658" y="8184"/>
                      </a:cubicBezTo>
                      <a:cubicBezTo>
                        <a:pt x="2605" y="8275"/>
                        <a:pt x="2506" y="8329"/>
                        <a:pt x="2402" y="8329"/>
                      </a:cubicBezTo>
                      <a:close/>
                      <a:moveTo>
                        <a:pt x="7512" y="1233"/>
                      </a:moveTo>
                      <a:lnTo>
                        <a:pt x="7512" y="2847"/>
                      </a:lnTo>
                      <a:cubicBezTo>
                        <a:pt x="7512" y="2883"/>
                        <a:pt x="7482" y="2910"/>
                        <a:pt x="7447" y="2910"/>
                      </a:cubicBezTo>
                      <a:cubicBezTo>
                        <a:pt x="5699" y="2865"/>
                        <a:pt x="4404" y="3323"/>
                        <a:pt x="3601" y="4269"/>
                      </a:cubicBezTo>
                      <a:cubicBezTo>
                        <a:pt x="2894" y="5104"/>
                        <a:pt x="2696" y="6168"/>
                        <a:pt x="2658" y="6942"/>
                      </a:cubicBezTo>
                      <a:cubicBezTo>
                        <a:pt x="2655" y="7012"/>
                        <a:pt x="2742" y="7048"/>
                        <a:pt x="2790" y="6995"/>
                      </a:cubicBezTo>
                      <a:cubicBezTo>
                        <a:pt x="3070" y="6680"/>
                        <a:pt x="3380" y="6404"/>
                        <a:pt x="3717" y="6169"/>
                      </a:cubicBezTo>
                      <a:cubicBezTo>
                        <a:pt x="4216" y="5823"/>
                        <a:pt x="4775" y="5567"/>
                        <a:pt x="5377" y="5408"/>
                      </a:cubicBezTo>
                      <a:cubicBezTo>
                        <a:pt x="6404" y="5138"/>
                        <a:pt x="7202" y="5243"/>
                        <a:pt x="7236" y="5248"/>
                      </a:cubicBezTo>
                      <a:cubicBezTo>
                        <a:pt x="7385" y="5268"/>
                        <a:pt x="7495" y="5395"/>
                        <a:pt x="7495" y="5545"/>
                      </a:cubicBezTo>
                      <a:lnTo>
                        <a:pt x="7495" y="6843"/>
                      </a:lnTo>
                      <a:cubicBezTo>
                        <a:pt x="7495" y="6909"/>
                        <a:pt x="7576" y="6943"/>
                        <a:pt x="7622" y="6895"/>
                      </a:cubicBezTo>
                      <a:lnTo>
                        <a:pt x="10426" y="4088"/>
                      </a:lnTo>
                      <a:cubicBezTo>
                        <a:pt x="10455" y="4059"/>
                        <a:pt x="10455" y="4011"/>
                        <a:pt x="10426" y="3981"/>
                      </a:cubicBezTo>
                      <a:lnTo>
                        <a:pt x="7640" y="1180"/>
                      </a:lnTo>
                      <a:cubicBezTo>
                        <a:pt x="7592" y="1133"/>
                        <a:pt x="7512" y="1167"/>
                        <a:pt x="7512" y="1233"/>
                      </a:cubicBezTo>
                      <a:close/>
                      <a:moveTo>
                        <a:pt x="10886" y="11234"/>
                      </a:moveTo>
                      <a:lnTo>
                        <a:pt x="301" y="11234"/>
                      </a:lnTo>
                      <a:cubicBezTo>
                        <a:pt x="135" y="11234"/>
                        <a:pt x="0" y="11099"/>
                        <a:pt x="0" y="10933"/>
                      </a:cubicBezTo>
                      <a:lnTo>
                        <a:pt x="0" y="330"/>
                      </a:lnTo>
                      <a:cubicBezTo>
                        <a:pt x="0" y="164"/>
                        <a:pt x="135" y="29"/>
                        <a:pt x="301" y="29"/>
                      </a:cubicBezTo>
                      <a:lnTo>
                        <a:pt x="3917" y="29"/>
                      </a:lnTo>
                      <a:cubicBezTo>
                        <a:pt x="4095" y="29"/>
                        <a:pt x="4237" y="174"/>
                        <a:pt x="4225" y="352"/>
                      </a:cubicBezTo>
                      <a:cubicBezTo>
                        <a:pt x="4214" y="507"/>
                        <a:pt x="4084" y="629"/>
                        <a:pt x="3926" y="629"/>
                      </a:cubicBezTo>
                      <a:lnTo>
                        <a:pt x="675" y="629"/>
                      </a:lnTo>
                      <a:cubicBezTo>
                        <a:pt x="634" y="629"/>
                        <a:pt x="600" y="663"/>
                        <a:pt x="600" y="704"/>
                      </a:cubicBezTo>
                      <a:lnTo>
                        <a:pt x="600" y="10559"/>
                      </a:lnTo>
                      <a:cubicBezTo>
                        <a:pt x="600" y="10600"/>
                        <a:pt x="634" y="10634"/>
                        <a:pt x="675" y="10634"/>
                      </a:cubicBezTo>
                      <a:lnTo>
                        <a:pt x="10512" y="10634"/>
                      </a:lnTo>
                      <a:cubicBezTo>
                        <a:pt x="10554" y="10634"/>
                        <a:pt x="10587" y="10600"/>
                        <a:pt x="10587" y="10559"/>
                      </a:cubicBezTo>
                      <a:lnTo>
                        <a:pt x="10587" y="7543"/>
                      </a:lnTo>
                      <a:cubicBezTo>
                        <a:pt x="10587" y="7365"/>
                        <a:pt x="10732" y="7223"/>
                        <a:pt x="10910" y="7235"/>
                      </a:cubicBezTo>
                      <a:cubicBezTo>
                        <a:pt x="11065" y="7247"/>
                        <a:pt x="11187" y="7377"/>
                        <a:pt x="11187" y="7534"/>
                      </a:cubicBezTo>
                      <a:lnTo>
                        <a:pt x="11187" y="10933"/>
                      </a:lnTo>
                      <a:cubicBezTo>
                        <a:pt x="11187" y="11099"/>
                        <a:pt x="11052" y="11234"/>
                        <a:pt x="10886" y="1123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9" name="文本框 48"/>
            <p:cNvSpPr txBox="1"/>
            <p:nvPr/>
          </p:nvSpPr>
          <p:spPr>
            <a:xfrm>
              <a:off x="6117227" y="5371514"/>
              <a:ext cx="2588895" cy="50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ea typeface="Cascadia Code" panose="020B0609020000020004" pitchFamily="49" charset="0"/>
                  <a:cs typeface="Times New Roman" panose="02020603050405020304" pitchFamily="18" charset="0"/>
                  <a:sym typeface="+mn-lt"/>
                </a:rPr>
                <a:t>Database Storage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endParaRPr>
            </a:p>
          </p:txBody>
        </p: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528565B3-D822-F93F-4202-D6484E1FE5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89367" y="4439081"/>
              <a:ext cx="1285965" cy="1112186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28DDC56-FC47-87C2-4640-FB17B438D891}"/>
              </a:ext>
            </a:extLst>
          </p:cNvPr>
          <p:cNvGrpSpPr/>
          <p:nvPr/>
        </p:nvGrpSpPr>
        <p:grpSpPr>
          <a:xfrm>
            <a:off x="121015" y="2739617"/>
            <a:ext cx="3563809" cy="3416743"/>
            <a:chOff x="121015" y="2739617"/>
            <a:chExt cx="3563809" cy="3416743"/>
          </a:xfrm>
        </p:grpSpPr>
        <p:grpSp>
          <p:nvGrpSpPr>
            <p:cNvPr id="14" name="组合 13"/>
            <p:cNvGrpSpPr/>
            <p:nvPr/>
          </p:nvGrpSpPr>
          <p:grpSpPr>
            <a:xfrm>
              <a:off x="1621690" y="2739617"/>
              <a:ext cx="781050" cy="1752600"/>
              <a:chOff x="2997" y="4320"/>
              <a:chExt cx="1230" cy="2760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3177" y="4320"/>
                <a:ext cx="870" cy="2760"/>
              </a:xfrm>
              <a:prstGeom prst="roundRect">
                <a:avLst>
                  <a:gd name="adj" fmla="val 50000"/>
                </a:avLst>
              </a:prstGeom>
              <a:solidFill>
                <a:srgbClr val="2D5D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cs typeface="+mn-ea"/>
                  <a:sym typeface="+mn-lt"/>
                </a:endParaRPr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2997" y="5086"/>
                <a:ext cx="1230" cy="1230"/>
                <a:chOff x="11930" y="6635"/>
                <a:chExt cx="1230" cy="1230"/>
              </a:xfrm>
            </p:grpSpPr>
            <p:sp>
              <p:nvSpPr>
                <p:cNvPr id="7" name="椭圆 6"/>
                <p:cNvSpPr/>
                <p:nvPr/>
              </p:nvSpPr>
              <p:spPr>
                <a:xfrm>
                  <a:off x="11930" y="6635"/>
                  <a:ext cx="1230" cy="1230"/>
                </a:xfrm>
                <a:prstGeom prst="ellipse">
                  <a:avLst/>
                </a:prstGeom>
                <a:solidFill>
                  <a:srgbClr val="2D5D94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altLang="zh-CN" sz="8800" b="1">
                    <a:cs typeface="+mn-ea"/>
                    <a:sym typeface="+mn-lt"/>
                  </a:endParaRPr>
                </a:p>
              </p:txBody>
            </p:sp>
            <p:sp>
              <p:nvSpPr>
                <p:cNvPr id="3" name="iconfont-11843-5651541"/>
                <p:cNvSpPr>
                  <a:spLocks noChangeAspect="1"/>
                </p:cNvSpPr>
                <p:nvPr/>
              </p:nvSpPr>
              <p:spPr bwMode="auto">
                <a:xfrm>
                  <a:off x="12367" y="7101"/>
                  <a:ext cx="354" cy="295"/>
                </a:xfrm>
                <a:custGeom>
                  <a:avLst/>
                  <a:gdLst>
                    <a:gd name="T0" fmla="*/ 11733 w 12800"/>
                    <a:gd name="T1" fmla="*/ 3200 h 10666"/>
                    <a:gd name="T2" fmla="*/ 11200 w 12800"/>
                    <a:gd name="T3" fmla="*/ 2666 h 10666"/>
                    <a:gd name="T4" fmla="*/ 11733 w 12800"/>
                    <a:gd name="T5" fmla="*/ 2133 h 10666"/>
                    <a:gd name="T6" fmla="*/ 12800 w 12800"/>
                    <a:gd name="T7" fmla="*/ 3200 h 10666"/>
                    <a:gd name="T8" fmla="*/ 12800 w 12800"/>
                    <a:gd name="T9" fmla="*/ 9600 h 10666"/>
                    <a:gd name="T10" fmla="*/ 11733 w 12800"/>
                    <a:gd name="T11" fmla="*/ 10666 h 10666"/>
                    <a:gd name="T12" fmla="*/ 10169 w 12800"/>
                    <a:gd name="T13" fmla="*/ 10666 h 10666"/>
                    <a:gd name="T14" fmla="*/ 9635 w 12800"/>
                    <a:gd name="T15" fmla="*/ 10133 h 10666"/>
                    <a:gd name="T16" fmla="*/ 10169 w 12800"/>
                    <a:gd name="T17" fmla="*/ 9600 h 10666"/>
                    <a:gd name="T18" fmla="*/ 11733 w 12800"/>
                    <a:gd name="T19" fmla="*/ 9600 h 10666"/>
                    <a:gd name="T20" fmla="*/ 11733 w 12800"/>
                    <a:gd name="T21" fmla="*/ 3200 h 10666"/>
                    <a:gd name="T22" fmla="*/ 9600 w 12800"/>
                    <a:gd name="T23" fmla="*/ 9600 h 10666"/>
                    <a:gd name="T24" fmla="*/ 9600 w 12800"/>
                    <a:gd name="T25" fmla="*/ 1066 h 10666"/>
                    <a:gd name="T26" fmla="*/ 1067 w 12800"/>
                    <a:gd name="T27" fmla="*/ 1066 h 10666"/>
                    <a:gd name="T28" fmla="*/ 1067 w 12800"/>
                    <a:gd name="T29" fmla="*/ 9600 h 10666"/>
                    <a:gd name="T30" fmla="*/ 9600 w 12800"/>
                    <a:gd name="T31" fmla="*/ 9600 h 10666"/>
                    <a:gd name="T32" fmla="*/ 10667 w 12800"/>
                    <a:gd name="T33" fmla="*/ 9600 h 10666"/>
                    <a:gd name="T34" fmla="*/ 10667 w 12800"/>
                    <a:gd name="T35" fmla="*/ 10666 h 10666"/>
                    <a:gd name="T36" fmla="*/ 1067 w 12800"/>
                    <a:gd name="T37" fmla="*/ 10666 h 10666"/>
                    <a:gd name="T38" fmla="*/ 0 w 12800"/>
                    <a:gd name="T39" fmla="*/ 9600 h 10666"/>
                    <a:gd name="T40" fmla="*/ 0 w 12800"/>
                    <a:gd name="T41" fmla="*/ 1066 h 10666"/>
                    <a:gd name="T42" fmla="*/ 1067 w 12800"/>
                    <a:gd name="T43" fmla="*/ 0 h 10666"/>
                    <a:gd name="T44" fmla="*/ 9600 w 12800"/>
                    <a:gd name="T45" fmla="*/ 0 h 10666"/>
                    <a:gd name="T46" fmla="*/ 10667 w 12800"/>
                    <a:gd name="T47" fmla="*/ 1066 h 10666"/>
                    <a:gd name="T48" fmla="*/ 10667 w 12800"/>
                    <a:gd name="T49" fmla="*/ 9600 h 10666"/>
                    <a:gd name="T50" fmla="*/ 2667 w 12800"/>
                    <a:gd name="T51" fmla="*/ 8000 h 10666"/>
                    <a:gd name="T52" fmla="*/ 2133 w 12800"/>
                    <a:gd name="T53" fmla="*/ 7466 h 10666"/>
                    <a:gd name="T54" fmla="*/ 2667 w 12800"/>
                    <a:gd name="T55" fmla="*/ 6933 h 10666"/>
                    <a:gd name="T56" fmla="*/ 8000 w 12800"/>
                    <a:gd name="T57" fmla="*/ 6933 h 10666"/>
                    <a:gd name="T58" fmla="*/ 8533 w 12800"/>
                    <a:gd name="T59" fmla="*/ 7466 h 10666"/>
                    <a:gd name="T60" fmla="*/ 8000 w 12800"/>
                    <a:gd name="T61" fmla="*/ 8000 h 10666"/>
                    <a:gd name="T62" fmla="*/ 2667 w 12800"/>
                    <a:gd name="T63" fmla="*/ 8000 h 10666"/>
                    <a:gd name="T64" fmla="*/ 6400 w 12800"/>
                    <a:gd name="T65" fmla="*/ 5866 h 10666"/>
                    <a:gd name="T66" fmla="*/ 5867 w 12800"/>
                    <a:gd name="T67" fmla="*/ 5333 h 10666"/>
                    <a:gd name="T68" fmla="*/ 6400 w 12800"/>
                    <a:gd name="T69" fmla="*/ 4800 h 10666"/>
                    <a:gd name="T70" fmla="*/ 8000 w 12800"/>
                    <a:gd name="T71" fmla="*/ 4800 h 10666"/>
                    <a:gd name="T72" fmla="*/ 8533 w 12800"/>
                    <a:gd name="T73" fmla="*/ 5333 h 10666"/>
                    <a:gd name="T74" fmla="*/ 8000 w 12800"/>
                    <a:gd name="T75" fmla="*/ 5866 h 10666"/>
                    <a:gd name="T76" fmla="*/ 6400 w 12800"/>
                    <a:gd name="T77" fmla="*/ 5866 h 10666"/>
                    <a:gd name="T78" fmla="*/ 6400 w 12800"/>
                    <a:gd name="T79" fmla="*/ 3733 h 10666"/>
                    <a:gd name="T80" fmla="*/ 5867 w 12800"/>
                    <a:gd name="T81" fmla="*/ 3200 h 10666"/>
                    <a:gd name="T82" fmla="*/ 6400 w 12800"/>
                    <a:gd name="T83" fmla="*/ 2666 h 10666"/>
                    <a:gd name="T84" fmla="*/ 8000 w 12800"/>
                    <a:gd name="T85" fmla="*/ 2666 h 10666"/>
                    <a:gd name="T86" fmla="*/ 8533 w 12800"/>
                    <a:gd name="T87" fmla="*/ 3200 h 10666"/>
                    <a:gd name="T88" fmla="*/ 8000 w 12800"/>
                    <a:gd name="T89" fmla="*/ 3733 h 10666"/>
                    <a:gd name="T90" fmla="*/ 6400 w 12800"/>
                    <a:gd name="T91" fmla="*/ 3733 h 10666"/>
                    <a:gd name="T92" fmla="*/ 3200 w 12800"/>
                    <a:gd name="T93" fmla="*/ 3733 h 10666"/>
                    <a:gd name="T94" fmla="*/ 3200 w 12800"/>
                    <a:gd name="T95" fmla="*/ 4800 h 10666"/>
                    <a:gd name="T96" fmla="*/ 4267 w 12800"/>
                    <a:gd name="T97" fmla="*/ 4800 h 10666"/>
                    <a:gd name="T98" fmla="*/ 4267 w 12800"/>
                    <a:gd name="T99" fmla="*/ 3733 h 10666"/>
                    <a:gd name="T100" fmla="*/ 3200 w 12800"/>
                    <a:gd name="T101" fmla="*/ 3733 h 10666"/>
                    <a:gd name="T102" fmla="*/ 2667 w 12800"/>
                    <a:gd name="T103" fmla="*/ 2666 h 10666"/>
                    <a:gd name="T104" fmla="*/ 4800 w 12800"/>
                    <a:gd name="T105" fmla="*/ 2666 h 10666"/>
                    <a:gd name="T106" fmla="*/ 5333 w 12800"/>
                    <a:gd name="T107" fmla="*/ 3200 h 10666"/>
                    <a:gd name="T108" fmla="*/ 5333 w 12800"/>
                    <a:gd name="T109" fmla="*/ 5333 h 10666"/>
                    <a:gd name="T110" fmla="*/ 4800 w 12800"/>
                    <a:gd name="T111" fmla="*/ 5866 h 10666"/>
                    <a:gd name="T112" fmla="*/ 2667 w 12800"/>
                    <a:gd name="T113" fmla="*/ 5866 h 10666"/>
                    <a:gd name="T114" fmla="*/ 2133 w 12800"/>
                    <a:gd name="T115" fmla="*/ 5333 h 10666"/>
                    <a:gd name="T116" fmla="*/ 2133 w 12800"/>
                    <a:gd name="T117" fmla="*/ 3200 h 10666"/>
                    <a:gd name="T118" fmla="*/ 2667 w 12800"/>
                    <a:gd name="T119" fmla="*/ 2666 h 106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2800" h="10666">
                      <a:moveTo>
                        <a:pt x="11733" y="3200"/>
                      </a:moveTo>
                      <a:cubicBezTo>
                        <a:pt x="11439" y="3200"/>
                        <a:pt x="11200" y="2961"/>
                        <a:pt x="11200" y="2666"/>
                      </a:cubicBezTo>
                      <a:cubicBezTo>
                        <a:pt x="11200" y="2372"/>
                        <a:pt x="11439" y="2133"/>
                        <a:pt x="11733" y="2133"/>
                      </a:cubicBezTo>
                      <a:cubicBezTo>
                        <a:pt x="12322" y="2133"/>
                        <a:pt x="12800" y="2611"/>
                        <a:pt x="12800" y="3200"/>
                      </a:cubicBezTo>
                      <a:lnTo>
                        <a:pt x="12800" y="9600"/>
                      </a:lnTo>
                      <a:cubicBezTo>
                        <a:pt x="12800" y="10189"/>
                        <a:pt x="12322" y="10666"/>
                        <a:pt x="11733" y="10666"/>
                      </a:cubicBezTo>
                      <a:lnTo>
                        <a:pt x="10169" y="10666"/>
                      </a:lnTo>
                      <a:cubicBezTo>
                        <a:pt x="9874" y="10666"/>
                        <a:pt x="9635" y="10428"/>
                        <a:pt x="9635" y="10133"/>
                      </a:cubicBezTo>
                      <a:cubicBezTo>
                        <a:pt x="9635" y="9838"/>
                        <a:pt x="9874" y="9600"/>
                        <a:pt x="10169" y="9600"/>
                      </a:cubicBezTo>
                      <a:lnTo>
                        <a:pt x="11733" y="9600"/>
                      </a:lnTo>
                      <a:lnTo>
                        <a:pt x="11733" y="3200"/>
                      </a:lnTo>
                      <a:close/>
                      <a:moveTo>
                        <a:pt x="9600" y="9600"/>
                      </a:moveTo>
                      <a:lnTo>
                        <a:pt x="9600" y="1066"/>
                      </a:lnTo>
                      <a:lnTo>
                        <a:pt x="1067" y="1066"/>
                      </a:lnTo>
                      <a:lnTo>
                        <a:pt x="1067" y="9600"/>
                      </a:lnTo>
                      <a:lnTo>
                        <a:pt x="9600" y="9600"/>
                      </a:lnTo>
                      <a:close/>
                      <a:moveTo>
                        <a:pt x="10667" y="9600"/>
                      </a:moveTo>
                      <a:cubicBezTo>
                        <a:pt x="11378" y="9600"/>
                        <a:pt x="11378" y="10666"/>
                        <a:pt x="10667" y="10666"/>
                      </a:cubicBezTo>
                      <a:lnTo>
                        <a:pt x="1067" y="10666"/>
                      </a:lnTo>
                      <a:cubicBezTo>
                        <a:pt x="478" y="10666"/>
                        <a:pt x="0" y="10189"/>
                        <a:pt x="0" y="9600"/>
                      </a:cubicBezTo>
                      <a:lnTo>
                        <a:pt x="0" y="1066"/>
                      </a:lnTo>
                      <a:cubicBezTo>
                        <a:pt x="0" y="477"/>
                        <a:pt x="478" y="0"/>
                        <a:pt x="1067" y="0"/>
                      </a:cubicBezTo>
                      <a:lnTo>
                        <a:pt x="9600" y="0"/>
                      </a:lnTo>
                      <a:cubicBezTo>
                        <a:pt x="10189" y="0"/>
                        <a:pt x="10667" y="477"/>
                        <a:pt x="10667" y="1066"/>
                      </a:cubicBezTo>
                      <a:lnTo>
                        <a:pt x="10667" y="9600"/>
                      </a:lnTo>
                      <a:close/>
                      <a:moveTo>
                        <a:pt x="2667" y="8000"/>
                      </a:moveTo>
                      <a:cubicBezTo>
                        <a:pt x="2372" y="8000"/>
                        <a:pt x="2133" y="7761"/>
                        <a:pt x="2133" y="7466"/>
                      </a:cubicBezTo>
                      <a:cubicBezTo>
                        <a:pt x="2133" y="7172"/>
                        <a:pt x="2372" y="6933"/>
                        <a:pt x="2667" y="6933"/>
                      </a:cubicBezTo>
                      <a:lnTo>
                        <a:pt x="8000" y="6933"/>
                      </a:lnTo>
                      <a:cubicBezTo>
                        <a:pt x="8295" y="6933"/>
                        <a:pt x="8533" y="7172"/>
                        <a:pt x="8533" y="7466"/>
                      </a:cubicBezTo>
                      <a:cubicBezTo>
                        <a:pt x="8533" y="7761"/>
                        <a:pt x="8295" y="8000"/>
                        <a:pt x="8000" y="8000"/>
                      </a:cubicBezTo>
                      <a:lnTo>
                        <a:pt x="2667" y="8000"/>
                      </a:lnTo>
                      <a:close/>
                      <a:moveTo>
                        <a:pt x="6400" y="5866"/>
                      </a:moveTo>
                      <a:cubicBezTo>
                        <a:pt x="6105" y="5866"/>
                        <a:pt x="5867" y="5628"/>
                        <a:pt x="5867" y="5333"/>
                      </a:cubicBezTo>
                      <a:cubicBezTo>
                        <a:pt x="5867" y="5038"/>
                        <a:pt x="6105" y="4800"/>
                        <a:pt x="6400" y="4800"/>
                      </a:cubicBezTo>
                      <a:lnTo>
                        <a:pt x="8000" y="4800"/>
                      </a:lnTo>
                      <a:cubicBezTo>
                        <a:pt x="8295" y="4800"/>
                        <a:pt x="8533" y="5038"/>
                        <a:pt x="8533" y="5333"/>
                      </a:cubicBezTo>
                      <a:cubicBezTo>
                        <a:pt x="8533" y="5628"/>
                        <a:pt x="8295" y="5866"/>
                        <a:pt x="8000" y="5866"/>
                      </a:cubicBezTo>
                      <a:lnTo>
                        <a:pt x="6400" y="5866"/>
                      </a:lnTo>
                      <a:close/>
                      <a:moveTo>
                        <a:pt x="6400" y="3733"/>
                      </a:moveTo>
                      <a:cubicBezTo>
                        <a:pt x="6105" y="3733"/>
                        <a:pt x="5867" y="3494"/>
                        <a:pt x="5867" y="3200"/>
                      </a:cubicBezTo>
                      <a:cubicBezTo>
                        <a:pt x="5867" y="2905"/>
                        <a:pt x="6105" y="2666"/>
                        <a:pt x="6400" y="2666"/>
                      </a:cubicBezTo>
                      <a:lnTo>
                        <a:pt x="8000" y="2666"/>
                      </a:lnTo>
                      <a:cubicBezTo>
                        <a:pt x="8295" y="2666"/>
                        <a:pt x="8533" y="2905"/>
                        <a:pt x="8533" y="3200"/>
                      </a:cubicBezTo>
                      <a:cubicBezTo>
                        <a:pt x="8533" y="3494"/>
                        <a:pt x="8295" y="3733"/>
                        <a:pt x="8000" y="3733"/>
                      </a:cubicBezTo>
                      <a:lnTo>
                        <a:pt x="6400" y="3733"/>
                      </a:lnTo>
                      <a:close/>
                      <a:moveTo>
                        <a:pt x="3200" y="3733"/>
                      </a:moveTo>
                      <a:lnTo>
                        <a:pt x="3200" y="4800"/>
                      </a:lnTo>
                      <a:lnTo>
                        <a:pt x="4267" y="4800"/>
                      </a:lnTo>
                      <a:lnTo>
                        <a:pt x="4267" y="3733"/>
                      </a:lnTo>
                      <a:lnTo>
                        <a:pt x="3200" y="3733"/>
                      </a:lnTo>
                      <a:close/>
                      <a:moveTo>
                        <a:pt x="2667" y="2666"/>
                      </a:moveTo>
                      <a:lnTo>
                        <a:pt x="4800" y="2666"/>
                      </a:lnTo>
                      <a:cubicBezTo>
                        <a:pt x="5095" y="2666"/>
                        <a:pt x="5333" y="2905"/>
                        <a:pt x="5333" y="3200"/>
                      </a:cubicBezTo>
                      <a:lnTo>
                        <a:pt x="5333" y="5333"/>
                      </a:lnTo>
                      <a:cubicBezTo>
                        <a:pt x="5333" y="5628"/>
                        <a:pt x="5095" y="5866"/>
                        <a:pt x="4800" y="5866"/>
                      </a:cubicBezTo>
                      <a:lnTo>
                        <a:pt x="2667" y="5866"/>
                      </a:lnTo>
                      <a:cubicBezTo>
                        <a:pt x="2372" y="5866"/>
                        <a:pt x="2133" y="5628"/>
                        <a:pt x="2133" y="5333"/>
                      </a:cubicBezTo>
                      <a:lnTo>
                        <a:pt x="2133" y="3200"/>
                      </a:lnTo>
                      <a:cubicBezTo>
                        <a:pt x="2133" y="2905"/>
                        <a:pt x="2372" y="2666"/>
                        <a:pt x="2667" y="266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" name="文本框 3"/>
            <p:cNvSpPr txBox="1"/>
            <p:nvPr/>
          </p:nvSpPr>
          <p:spPr>
            <a:xfrm>
              <a:off x="121015" y="5646605"/>
              <a:ext cx="3563809" cy="50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ea typeface="Cascadia Code" panose="020B0609020000020004" pitchFamily="49" charset="0"/>
                  <a:cs typeface="Times New Roman" panose="02020603050405020304" pitchFamily="18" charset="0"/>
                  <a:sym typeface="+mn-lt"/>
                </a:rPr>
                <a:t>UC-win/Road 3D Scene Simulation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endParaRPr>
            </a:p>
          </p:txBody>
        </p:sp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5550AAB7-73C9-7B1C-7F6B-B8E797FD264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7313" y="4600161"/>
              <a:ext cx="2097887" cy="1099863"/>
            </a:xfrm>
            <a:prstGeom prst="rect">
              <a:avLst/>
            </a:prstGeom>
          </p:spPr>
        </p:pic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ED88A576-A96F-721E-4E50-08FB6EBE4FA9}"/>
              </a:ext>
            </a:extLst>
          </p:cNvPr>
          <p:cNvSpPr txBox="1"/>
          <p:nvPr/>
        </p:nvSpPr>
        <p:spPr>
          <a:xfrm>
            <a:off x="4189246" y="620395"/>
            <a:ext cx="38135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rPr>
              <a:t>System Architecture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8CDBB5D-E411-ADC7-4918-371006C69C42}"/>
              </a:ext>
            </a:extLst>
          </p:cNvPr>
          <p:cNvGrpSpPr/>
          <p:nvPr/>
        </p:nvGrpSpPr>
        <p:grpSpPr>
          <a:xfrm>
            <a:off x="8604520" y="1489668"/>
            <a:ext cx="2869478" cy="3923929"/>
            <a:chOff x="8604520" y="1489668"/>
            <a:chExt cx="2869478" cy="3923929"/>
          </a:xfrm>
        </p:grpSpPr>
        <p:grpSp>
          <p:nvGrpSpPr>
            <p:cNvPr id="60" name="组合 14"/>
            <p:cNvGrpSpPr/>
            <p:nvPr/>
          </p:nvGrpSpPr>
          <p:grpSpPr>
            <a:xfrm>
              <a:off x="9537609" y="1489668"/>
              <a:ext cx="781050" cy="1752600"/>
              <a:chOff x="2997" y="4320"/>
              <a:chExt cx="1230" cy="2760"/>
            </a:xfrm>
          </p:grpSpPr>
          <p:sp>
            <p:nvSpPr>
              <p:cNvPr id="61" name="圆角矩形 60"/>
              <p:cNvSpPr/>
              <p:nvPr/>
            </p:nvSpPr>
            <p:spPr>
              <a:xfrm>
                <a:off x="3177" y="4320"/>
                <a:ext cx="870" cy="2760"/>
              </a:xfrm>
              <a:prstGeom prst="roundRect">
                <a:avLst>
                  <a:gd name="adj" fmla="val 50000"/>
                </a:avLst>
              </a:prstGeom>
              <a:solidFill>
                <a:srgbClr val="2D5D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cs typeface="+mn-ea"/>
                  <a:sym typeface="+mn-lt"/>
                </a:endParaRPr>
              </a:p>
            </p:txBody>
          </p:sp>
          <p:grpSp>
            <p:nvGrpSpPr>
              <p:cNvPr id="62" name="组合 61"/>
              <p:cNvGrpSpPr/>
              <p:nvPr/>
            </p:nvGrpSpPr>
            <p:grpSpPr>
              <a:xfrm>
                <a:off x="2997" y="5086"/>
                <a:ext cx="1230" cy="1230"/>
                <a:chOff x="11930" y="6635"/>
                <a:chExt cx="1230" cy="1230"/>
              </a:xfrm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11930" y="6635"/>
                  <a:ext cx="1230" cy="1230"/>
                </a:xfrm>
                <a:prstGeom prst="ellipse">
                  <a:avLst/>
                </a:prstGeom>
                <a:solidFill>
                  <a:srgbClr val="2D5D94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altLang="zh-CN" sz="8800" b="1"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iconfont-11843-5651541"/>
                <p:cNvSpPr>
                  <a:spLocks noChangeAspect="1"/>
                </p:cNvSpPr>
                <p:nvPr/>
              </p:nvSpPr>
              <p:spPr bwMode="auto">
                <a:xfrm>
                  <a:off x="12366" y="7083"/>
                  <a:ext cx="354" cy="327"/>
                </a:xfrm>
                <a:custGeom>
                  <a:avLst/>
                  <a:gdLst>
                    <a:gd name="T0" fmla="*/ 720 w 11192"/>
                    <a:gd name="T1" fmla="*/ 0 h 10363"/>
                    <a:gd name="T2" fmla="*/ 0 w 11192"/>
                    <a:gd name="T3" fmla="*/ 8203 h 10363"/>
                    <a:gd name="T4" fmla="*/ 3249 w 11192"/>
                    <a:gd name="T5" fmla="*/ 8923 h 10363"/>
                    <a:gd name="T6" fmla="*/ 3969 w 11192"/>
                    <a:gd name="T7" fmla="*/ 10363 h 10363"/>
                    <a:gd name="T8" fmla="*/ 7568 w 11192"/>
                    <a:gd name="T9" fmla="*/ 9643 h 10363"/>
                    <a:gd name="T10" fmla="*/ 10472 w 11192"/>
                    <a:gd name="T11" fmla="*/ 8923 h 10363"/>
                    <a:gd name="T12" fmla="*/ 11192 w 11192"/>
                    <a:gd name="T13" fmla="*/ 720 h 10363"/>
                    <a:gd name="T14" fmla="*/ 10393 w 11192"/>
                    <a:gd name="T15" fmla="*/ 8028 h 10363"/>
                    <a:gd name="T16" fmla="*/ 791 w 11192"/>
                    <a:gd name="T17" fmla="*/ 903 h 10363"/>
                    <a:gd name="T18" fmla="*/ 10393 w 11192"/>
                    <a:gd name="T19" fmla="*/ 8028 h 10363"/>
                    <a:gd name="T20" fmla="*/ 4736 w 11192"/>
                    <a:gd name="T21" fmla="*/ 7251 h 10363"/>
                    <a:gd name="T22" fmla="*/ 4736 w 11192"/>
                    <a:gd name="T23" fmla="*/ 6933 h 10363"/>
                    <a:gd name="T24" fmla="*/ 2677 w 11192"/>
                    <a:gd name="T25" fmla="*/ 4875 h 10363"/>
                    <a:gd name="T26" fmla="*/ 2359 w 11192"/>
                    <a:gd name="T27" fmla="*/ 4875 h 10363"/>
                    <a:gd name="T28" fmla="*/ 2518 w 11192"/>
                    <a:gd name="T29" fmla="*/ 7251 h 10363"/>
                    <a:gd name="T30" fmla="*/ 3957 w 11192"/>
                    <a:gd name="T31" fmla="*/ 5956 h 10363"/>
                    <a:gd name="T32" fmla="*/ 3526 w 11192"/>
                    <a:gd name="T33" fmla="*/ 5574 h 10363"/>
                    <a:gd name="T34" fmla="*/ 2947 w 11192"/>
                    <a:gd name="T35" fmla="*/ 6068 h 10363"/>
                    <a:gd name="T36" fmla="*/ 2947 w 11192"/>
                    <a:gd name="T37" fmla="*/ 6296 h 10363"/>
                    <a:gd name="T38" fmla="*/ 3507 w 11192"/>
                    <a:gd name="T39" fmla="*/ 5956 h 10363"/>
                    <a:gd name="T40" fmla="*/ 4067 w 11192"/>
                    <a:gd name="T41" fmla="*/ 6292 h 10363"/>
                    <a:gd name="T42" fmla="*/ 4739 w 11192"/>
                    <a:gd name="T43" fmla="*/ 5619 h 10363"/>
                    <a:gd name="T44" fmla="*/ 4517 w 11192"/>
                    <a:gd name="T45" fmla="*/ 5396 h 10363"/>
                    <a:gd name="T46" fmla="*/ 7811 w 11192"/>
                    <a:gd name="T47" fmla="*/ 2595 h 10363"/>
                    <a:gd name="T48" fmla="*/ 7811 w 11192"/>
                    <a:gd name="T49" fmla="*/ 1515 h 10363"/>
                    <a:gd name="T50" fmla="*/ 8903 w 11192"/>
                    <a:gd name="T51" fmla="*/ 2777 h 10363"/>
                    <a:gd name="T52" fmla="*/ 7628 w 11192"/>
                    <a:gd name="T53" fmla="*/ 1502 h 10363"/>
                    <a:gd name="T54" fmla="*/ 7628 w 11192"/>
                    <a:gd name="T55" fmla="*/ 4052 h 10363"/>
                    <a:gd name="T56" fmla="*/ 8744 w 11192"/>
                    <a:gd name="T57" fmla="*/ 7251 h 10363"/>
                    <a:gd name="T58" fmla="*/ 8744 w 11192"/>
                    <a:gd name="T59" fmla="*/ 6931 h 10363"/>
                    <a:gd name="T60" fmla="*/ 6669 w 11192"/>
                    <a:gd name="T61" fmla="*/ 4856 h 10363"/>
                    <a:gd name="T62" fmla="*/ 6349 w 11192"/>
                    <a:gd name="T63" fmla="*/ 4856 h 10363"/>
                    <a:gd name="T64" fmla="*/ 6511 w 11192"/>
                    <a:gd name="T65" fmla="*/ 7251 h 10363"/>
                    <a:gd name="T66" fmla="*/ 7029 w 11192"/>
                    <a:gd name="T67" fmla="*/ 5896 h 10363"/>
                    <a:gd name="T68" fmla="*/ 7229 w 11192"/>
                    <a:gd name="T69" fmla="*/ 6775 h 10363"/>
                    <a:gd name="T70" fmla="*/ 7429 w 11192"/>
                    <a:gd name="T71" fmla="*/ 5896 h 10363"/>
                    <a:gd name="T72" fmla="*/ 7668 w 11192"/>
                    <a:gd name="T73" fmla="*/ 5416 h 10363"/>
                    <a:gd name="T74" fmla="*/ 7868 w 11192"/>
                    <a:gd name="T75" fmla="*/ 6773 h 10363"/>
                    <a:gd name="T76" fmla="*/ 8068 w 11192"/>
                    <a:gd name="T77" fmla="*/ 5416 h 10363"/>
                    <a:gd name="T78" fmla="*/ 7668 w 11192"/>
                    <a:gd name="T79" fmla="*/ 5416 h 10363"/>
                    <a:gd name="T80" fmla="*/ 8306 w 11192"/>
                    <a:gd name="T81" fmla="*/ 4938 h 10363"/>
                    <a:gd name="T82" fmla="*/ 8506 w 11192"/>
                    <a:gd name="T83" fmla="*/ 6775 h 10363"/>
                    <a:gd name="T84" fmla="*/ 8706 w 11192"/>
                    <a:gd name="T85" fmla="*/ 4937 h 10363"/>
                    <a:gd name="T86" fmla="*/ 2564 w 11192"/>
                    <a:gd name="T87" fmla="*/ 1925 h 10363"/>
                    <a:gd name="T88" fmla="*/ 4889 w 11192"/>
                    <a:gd name="T89" fmla="*/ 1725 h 10363"/>
                    <a:gd name="T90" fmla="*/ 2564 w 11192"/>
                    <a:gd name="T91" fmla="*/ 1525 h 10363"/>
                    <a:gd name="T92" fmla="*/ 2564 w 11192"/>
                    <a:gd name="T93" fmla="*/ 1925 h 10363"/>
                    <a:gd name="T94" fmla="*/ 4689 w 11192"/>
                    <a:gd name="T95" fmla="*/ 2627 h 10363"/>
                    <a:gd name="T96" fmla="*/ 4689 w 11192"/>
                    <a:gd name="T97" fmla="*/ 2227 h 10363"/>
                    <a:gd name="T98" fmla="*/ 2364 w 11192"/>
                    <a:gd name="T99" fmla="*/ 2427 h 10363"/>
                    <a:gd name="T100" fmla="*/ 2564 w 11192"/>
                    <a:gd name="T101" fmla="*/ 3328 h 10363"/>
                    <a:gd name="T102" fmla="*/ 4889 w 11192"/>
                    <a:gd name="T103" fmla="*/ 3128 h 10363"/>
                    <a:gd name="T104" fmla="*/ 2564 w 11192"/>
                    <a:gd name="T105" fmla="*/ 2928 h 10363"/>
                    <a:gd name="T106" fmla="*/ 2564 w 11192"/>
                    <a:gd name="T107" fmla="*/ 3328 h 10363"/>
                    <a:gd name="T108" fmla="*/ 4689 w 11192"/>
                    <a:gd name="T109" fmla="*/ 4031 h 10363"/>
                    <a:gd name="T110" fmla="*/ 4689 w 11192"/>
                    <a:gd name="T111" fmla="*/ 3631 h 10363"/>
                    <a:gd name="T112" fmla="*/ 2364 w 11192"/>
                    <a:gd name="T113" fmla="*/ 3831 h 103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1192" h="10363">
                      <a:moveTo>
                        <a:pt x="10471" y="0"/>
                      </a:moveTo>
                      <a:lnTo>
                        <a:pt x="720" y="0"/>
                      </a:lnTo>
                      <a:cubicBezTo>
                        <a:pt x="323" y="0"/>
                        <a:pt x="0" y="322"/>
                        <a:pt x="0" y="720"/>
                      </a:cubicBezTo>
                      <a:lnTo>
                        <a:pt x="0" y="8203"/>
                      </a:lnTo>
                      <a:cubicBezTo>
                        <a:pt x="0" y="8601"/>
                        <a:pt x="323" y="8923"/>
                        <a:pt x="720" y="8923"/>
                      </a:cubicBezTo>
                      <a:lnTo>
                        <a:pt x="3249" y="8923"/>
                      </a:lnTo>
                      <a:lnTo>
                        <a:pt x="3249" y="9643"/>
                      </a:lnTo>
                      <a:cubicBezTo>
                        <a:pt x="3249" y="10041"/>
                        <a:pt x="3572" y="10363"/>
                        <a:pt x="3969" y="10363"/>
                      </a:cubicBezTo>
                      <a:lnTo>
                        <a:pt x="6848" y="10363"/>
                      </a:lnTo>
                      <a:cubicBezTo>
                        <a:pt x="7245" y="10363"/>
                        <a:pt x="7568" y="10041"/>
                        <a:pt x="7568" y="9643"/>
                      </a:cubicBezTo>
                      <a:lnTo>
                        <a:pt x="7568" y="8923"/>
                      </a:lnTo>
                      <a:lnTo>
                        <a:pt x="10472" y="8923"/>
                      </a:lnTo>
                      <a:cubicBezTo>
                        <a:pt x="10869" y="8923"/>
                        <a:pt x="11192" y="8601"/>
                        <a:pt x="11192" y="8203"/>
                      </a:cubicBezTo>
                      <a:lnTo>
                        <a:pt x="11192" y="720"/>
                      </a:lnTo>
                      <a:cubicBezTo>
                        <a:pt x="11189" y="322"/>
                        <a:pt x="10868" y="0"/>
                        <a:pt x="10471" y="0"/>
                      </a:cubicBezTo>
                      <a:close/>
                      <a:moveTo>
                        <a:pt x="10393" y="8028"/>
                      </a:moveTo>
                      <a:lnTo>
                        <a:pt x="791" y="8028"/>
                      </a:lnTo>
                      <a:lnTo>
                        <a:pt x="791" y="903"/>
                      </a:lnTo>
                      <a:lnTo>
                        <a:pt x="10393" y="903"/>
                      </a:lnTo>
                      <a:lnTo>
                        <a:pt x="10393" y="8028"/>
                      </a:lnTo>
                      <a:close/>
                      <a:moveTo>
                        <a:pt x="2518" y="7251"/>
                      </a:moveTo>
                      <a:lnTo>
                        <a:pt x="4736" y="7251"/>
                      </a:lnTo>
                      <a:cubicBezTo>
                        <a:pt x="4823" y="7251"/>
                        <a:pt x="4894" y="7179"/>
                        <a:pt x="4894" y="7092"/>
                      </a:cubicBezTo>
                      <a:cubicBezTo>
                        <a:pt x="4894" y="7004"/>
                        <a:pt x="4823" y="6933"/>
                        <a:pt x="4736" y="6933"/>
                      </a:cubicBezTo>
                      <a:lnTo>
                        <a:pt x="2677" y="6933"/>
                      </a:lnTo>
                      <a:lnTo>
                        <a:pt x="2677" y="4875"/>
                      </a:lnTo>
                      <a:cubicBezTo>
                        <a:pt x="2677" y="4787"/>
                        <a:pt x="2606" y="4716"/>
                        <a:pt x="2518" y="4716"/>
                      </a:cubicBezTo>
                      <a:cubicBezTo>
                        <a:pt x="2431" y="4716"/>
                        <a:pt x="2359" y="4787"/>
                        <a:pt x="2359" y="4875"/>
                      </a:cubicBezTo>
                      <a:lnTo>
                        <a:pt x="2359" y="7092"/>
                      </a:lnTo>
                      <a:cubicBezTo>
                        <a:pt x="2359" y="7181"/>
                        <a:pt x="2431" y="7251"/>
                        <a:pt x="2518" y="7251"/>
                      </a:cubicBezTo>
                      <a:close/>
                      <a:moveTo>
                        <a:pt x="4517" y="5396"/>
                      </a:moveTo>
                      <a:lnTo>
                        <a:pt x="3957" y="5956"/>
                      </a:lnTo>
                      <a:lnTo>
                        <a:pt x="3621" y="5619"/>
                      </a:lnTo>
                      <a:cubicBezTo>
                        <a:pt x="3594" y="5593"/>
                        <a:pt x="3561" y="5578"/>
                        <a:pt x="3526" y="5574"/>
                      </a:cubicBezTo>
                      <a:cubicBezTo>
                        <a:pt x="3478" y="5569"/>
                        <a:pt x="3429" y="5586"/>
                        <a:pt x="3396" y="5619"/>
                      </a:cubicBezTo>
                      <a:lnTo>
                        <a:pt x="2947" y="6068"/>
                      </a:lnTo>
                      <a:lnTo>
                        <a:pt x="2943" y="6072"/>
                      </a:lnTo>
                      <a:cubicBezTo>
                        <a:pt x="2882" y="6134"/>
                        <a:pt x="2884" y="6236"/>
                        <a:pt x="2947" y="6296"/>
                      </a:cubicBezTo>
                      <a:cubicBezTo>
                        <a:pt x="3009" y="6357"/>
                        <a:pt x="3111" y="6354"/>
                        <a:pt x="3171" y="6292"/>
                      </a:cubicBezTo>
                      <a:lnTo>
                        <a:pt x="3507" y="5956"/>
                      </a:lnTo>
                      <a:lnTo>
                        <a:pt x="3843" y="6292"/>
                      </a:lnTo>
                      <a:cubicBezTo>
                        <a:pt x="3904" y="6353"/>
                        <a:pt x="4006" y="6353"/>
                        <a:pt x="4067" y="6292"/>
                      </a:cubicBezTo>
                      <a:lnTo>
                        <a:pt x="4072" y="6287"/>
                      </a:lnTo>
                      <a:lnTo>
                        <a:pt x="4739" y="5619"/>
                      </a:lnTo>
                      <a:cubicBezTo>
                        <a:pt x="4798" y="5558"/>
                        <a:pt x="4798" y="5461"/>
                        <a:pt x="4739" y="5399"/>
                      </a:cubicBezTo>
                      <a:cubicBezTo>
                        <a:pt x="4679" y="5337"/>
                        <a:pt x="4579" y="5336"/>
                        <a:pt x="4517" y="5396"/>
                      </a:cubicBezTo>
                      <a:close/>
                      <a:moveTo>
                        <a:pt x="7811" y="1515"/>
                      </a:moveTo>
                      <a:lnTo>
                        <a:pt x="7811" y="2595"/>
                      </a:lnTo>
                      <a:lnTo>
                        <a:pt x="8891" y="2595"/>
                      </a:lnTo>
                      <a:cubicBezTo>
                        <a:pt x="8809" y="2036"/>
                        <a:pt x="8369" y="1596"/>
                        <a:pt x="7811" y="1515"/>
                      </a:cubicBezTo>
                      <a:close/>
                      <a:moveTo>
                        <a:pt x="7628" y="4052"/>
                      </a:moveTo>
                      <a:cubicBezTo>
                        <a:pt x="8332" y="4052"/>
                        <a:pt x="8903" y="3481"/>
                        <a:pt x="8903" y="2777"/>
                      </a:cubicBezTo>
                      <a:lnTo>
                        <a:pt x="7628" y="2777"/>
                      </a:lnTo>
                      <a:lnTo>
                        <a:pt x="7628" y="1502"/>
                      </a:lnTo>
                      <a:cubicBezTo>
                        <a:pt x="6924" y="1502"/>
                        <a:pt x="6353" y="2073"/>
                        <a:pt x="6353" y="2777"/>
                      </a:cubicBezTo>
                      <a:cubicBezTo>
                        <a:pt x="6353" y="3481"/>
                        <a:pt x="6924" y="4052"/>
                        <a:pt x="7628" y="4052"/>
                      </a:cubicBezTo>
                      <a:close/>
                      <a:moveTo>
                        <a:pt x="6511" y="7251"/>
                      </a:moveTo>
                      <a:lnTo>
                        <a:pt x="8744" y="7251"/>
                      </a:lnTo>
                      <a:cubicBezTo>
                        <a:pt x="8833" y="7251"/>
                        <a:pt x="8904" y="7179"/>
                        <a:pt x="8904" y="7091"/>
                      </a:cubicBezTo>
                      <a:cubicBezTo>
                        <a:pt x="8904" y="7002"/>
                        <a:pt x="8833" y="6931"/>
                        <a:pt x="8744" y="6931"/>
                      </a:cubicBezTo>
                      <a:lnTo>
                        <a:pt x="6669" y="6931"/>
                      </a:lnTo>
                      <a:lnTo>
                        <a:pt x="6669" y="4856"/>
                      </a:lnTo>
                      <a:cubicBezTo>
                        <a:pt x="6669" y="4767"/>
                        <a:pt x="6598" y="4696"/>
                        <a:pt x="6509" y="4696"/>
                      </a:cubicBezTo>
                      <a:cubicBezTo>
                        <a:pt x="6421" y="4696"/>
                        <a:pt x="6349" y="4767"/>
                        <a:pt x="6349" y="4856"/>
                      </a:cubicBezTo>
                      <a:lnTo>
                        <a:pt x="6349" y="7090"/>
                      </a:lnTo>
                      <a:cubicBezTo>
                        <a:pt x="6352" y="7180"/>
                        <a:pt x="6423" y="7251"/>
                        <a:pt x="6511" y="7251"/>
                      </a:cubicBezTo>
                      <a:close/>
                      <a:moveTo>
                        <a:pt x="7229" y="5656"/>
                      </a:moveTo>
                      <a:cubicBezTo>
                        <a:pt x="7119" y="5656"/>
                        <a:pt x="7029" y="5763"/>
                        <a:pt x="7029" y="5896"/>
                      </a:cubicBezTo>
                      <a:lnTo>
                        <a:pt x="7029" y="6535"/>
                      </a:lnTo>
                      <a:cubicBezTo>
                        <a:pt x="7029" y="6667"/>
                        <a:pt x="7119" y="6775"/>
                        <a:pt x="7229" y="6775"/>
                      </a:cubicBezTo>
                      <a:cubicBezTo>
                        <a:pt x="7339" y="6775"/>
                        <a:pt x="7429" y="6667"/>
                        <a:pt x="7429" y="6535"/>
                      </a:cubicBezTo>
                      <a:lnTo>
                        <a:pt x="7429" y="5896"/>
                      </a:lnTo>
                      <a:cubicBezTo>
                        <a:pt x="7429" y="5763"/>
                        <a:pt x="7339" y="5656"/>
                        <a:pt x="7229" y="5656"/>
                      </a:cubicBezTo>
                      <a:close/>
                      <a:moveTo>
                        <a:pt x="7668" y="5416"/>
                      </a:moveTo>
                      <a:lnTo>
                        <a:pt x="7668" y="6533"/>
                      </a:lnTo>
                      <a:cubicBezTo>
                        <a:pt x="7668" y="6666"/>
                        <a:pt x="7758" y="6773"/>
                        <a:pt x="7868" y="6773"/>
                      </a:cubicBezTo>
                      <a:cubicBezTo>
                        <a:pt x="7978" y="6773"/>
                        <a:pt x="8068" y="6666"/>
                        <a:pt x="8068" y="6533"/>
                      </a:cubicBezTo>
                      <a:lnTo>
                        <a:pt x="8068" y="5416"/>
                      </a:lnTo>
                      <a:cubicBezTo>
                        <a:pt x="8068" y="5283"/>
                        <a:pt x="7978" y="5176"/>
                        <a:pt x="7868" y="5176"/>
                      </a:cubicBezTo>
                      <a:cubicBezTo>
                        <a:pt x="7758" y="5176"/>
                        <a:pt x="7668" y="5285"/>
                        <a:pt x="7668" y="5416"/>
                      </a:cubicBezTo>
                      <a:close/>
                      <a:moveTo>
                        <a:pt x="8506" y="4698"/>
                      </a:moveTo>
                      <a:cubicBezTo>
                        <a:pt x="8396" y="4698"/>
                        <a:pt x="8306" y="4806"/>
                        <a:pt x="8306" y="4938"/>
                      </a:cubicBezTo>
                      <a:lnTo>
                        <a:pt x="8306" y="6535"/>
                      </a:lnTo>
                      <a:cubicBezTo>
                        <a:pt x="8306" y="6667"/>
                        <a:pt x="8396" y="6775"/>
                        <a:pt x="8506" y="6775"/>
                      </a:cubicBezTo>
                      <a:cubicBezTo>
                        <a:pt x="8616" y="6775"/>
                        <a:pt x="8706" y="6667"/>
                        <a:pt x="8706" y="6535"/>
                      </a:cubicBezTo>
                      <a:lnTo>
                        <a:pt x="8706" y="4937"/>
                      </a:lnTo>
                      <a:cubicBezTo>
                        <a:pt x="8706" y="4806"/>
                        <a:pt x="8617" y="4698"/>
                        <a:pt x="8506" y="4698"/>
                      </a:cubicBezTo>
                      <a:close/>
                      <a:moveTo>
                        <a:pt x="2564" y="1925"/>
                      </a:moveTo>
                      <a:lnTo>
                        <a:pt x="4689" y="1925"/>
                      </a:lnTo>
                      <a:cubicBezTo>
                        <a:pt x="4799" y="1925"/>
                        <a:pt x="4889" y="1835"/>
                        <a:pt x="4889" y="1725"/>
                      </a:cubicBezTo>
                      <a:cubicBezTo>
                        <a:pt x="4889" y="1614"/>
                        <a:pt x="4799" y="1525"/>
                        <a:pt x="4689" y="1525"/>
                      </a:cubicBezTo>
                      <a:lnTo>
                        <a:pt x="2564" y="1525"/>
                      </a:lnTo>
                      <a:cubicBezTo>
                        <a:pt x="2454" y="1525"/>
                        <a:pt x="2364" y="1614"/>
                        <a:pt x="2364" y="1725"/>
                      </a:cubicBezTo>
                      <a:cubicBezTo>
                        <a:pt x="2364" y="1835"/>
                        <a:pt x="2454" y="1925"/>
                        <a:pt x="2564" y="1925"/>
                      </a:cubicBezTo>
                      <a:close/>
                      <a:moveTo>
                        <a:pt x="2564" y="2627"/>
                      </a:moveTo>
                      <a:lnTo>
                        <a:pt x="4689" y="2627"/>
                      </a:lnTo>
                      <a:cubicBezTo>
                        <a:pt x="4799" y="2627"/>
                        <a:pt x="4889" y="2537"/>
                        <a:pt x="4889" y="2427"/>
                      </a:cubicBezTo>
                      <a:cubicBezTo>
                        <a:pt x="4889" y="2317"/>
                        <a:pt x="4799" y="2227"/>
                        <a:pt x="4689" y="2227"/>
                      </a:cubicBezTo>
                      <a:lnTo>
                        <a:pt x="2564" y="2227"/>
                      </a:lnTo>
                      <a:cubicBezTo>
                        <a:pt x="2454" y="2227"/>
                        <a:pt x="2364" y="2317"/>
                        <a:pt x="2364" y="2427"/>
                      </a:cubicBezTo>
                      <a:cubicBezTo>
                        <a:pt x="2364" y="2537"/>
                        <a:pt x="2454" y="2627"/>
                        <a:pt x="2564" y="2627"/>
                      </a:cubicBezTo>
                      <a:close/>
                      <a:moveTo>
                        <a:pt x="2564" y="3328"/>
                      </a:moveTo>
                      <a:lnTo>
                        <a:pt x="4689" y="3328"/>
                      </a:lnTo>
                      <a:cubicBezTo>
                        <a:pt x="4799" y="3328"/>
                        <a:pt x="4889" y="3238"/>
                        <a:pt x="4889" y="3128"/>
                      </a:cubicBezTo>
                      <a:cubicBezTo>
                        <a:pt x="4889" y="3018"/>
                        <a:pt x="4799" y="2928"/>
                        <a:pt x="4689" y="2928"/>
                      </a:cubicBezTo>
                      <a:lnTo>
                        <a:pt x="2564" y="2928"/>
                      </a:lnTo>
                      <a:cubicBezTo>
                        <a:pt x="2454" y="2928"/>
                        <a:pt x="2364" y="3018"/>
                        <a:pt x="2364" y="3128"/>
                      </a:cubicBezTo>
                      <a:cubicBezTo>
                        <a:pt x="2364" y="3240"/>
                        <a:pt x="2454" y="3328"/>
                        <a:pt x="2564" y="3328"/>
                      </a:cubicBezTo>
                      <a:close/>
                      <a:moveTo>
                        <a:pt x="2564" y="4031"/>
                      </a:moveTo>
                      <a:lnTo>
                        <a:pt x="4689" y="4031"/>
                      </a:lnTo>
                      <a:cubicBezTo>
                        <a:pt x="4799" y="4031"/>
                        <a:pt x="4889" y="3941"/>
                        <a:pt x="4889" y="3831"/>
                      </a:cubicBezTo>
                      <a:cubicBezTo>
                        <a:pt x="4889" y="3721"/>
                        <a:pt x="4799" y="3631"/>
                        <a:pt x="4689" y="3631"/>
                      </a:cubicBezTo>
                      <a:lnTo>
                        <a:pt x="2564" y="3631"/>
                      </a:lnTo>
                      <a:cubicBezTo>
                        <a:pt x="2454" y="3631"/>
                        <a:pt x="2364" y="3721"/>
                        <a:pt x="2364" y="3831"/>
                      </a:cubicBezTo>
                      <a:cubicBezTo>
                        <a:pt x="2364" y="3941"/>
                        <a:pt x="2454" y="4031"/>
                        <a:pt x="2564" y="403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7" name="文本框 66"/>
            <p:cNvSpPr txBox="1"/>
            <p:nvPr/>
          </p:nvSpPr>
          <p:spPr>
            <a:xfrm>
              <a:off x="8604520" y="4903842"/>
              <a:ext cx="2869478" cy="50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ea typeface="Cascadia Code" panose="020B0609020000020004" pitchFamily="49" charset="0"/>
                  <a:cs typeface="Times New Roman" panose="02020603050405020304" pitchFamily="18" charset="0"/>
                  <a:sym typeface="+mn-lt"/>
                </a:rPr>
                <a:t>Web Screen Visualization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endParaRPr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0D4544CE-6EC6-4AB5-9E51-F8A692BD8F4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652664" y="3452704"/>
              <a:ext cx="2802293" cy="1408680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6195">
        <p15:prstTrans prst="drape"/>
      </p:transition>
    </mc:Choice>
    <mc:Fallback xmlns="">
      <p:transition spd="slow" advTm="61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635" y="365760"/>
            <a:ext cx="12193270" cy="6140450"/>
          </a:xfrm>
          <a:prstGeom prst="rect">
            <a:avLst/>
          </a:prstGeom>
          <a:solidFill>
            <a:schemeClr val="bg1">
              <a:alpha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70892" y="620395"/>
            <a:ext cx="1250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rPr>
              <a:t>Future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93140" y="1507453"/>
            <a:ext cx="5173345" cy="1219200"/>
            <a:chOff x="1316" y="3045"/>
            <a:chExt cx="8147" cy="1920"/>
          </a:xfrm>
        </p:grpSpPr>
        <p:sp>
          <p:nvSpPr>
            <p:cNvPr id="22" name="圆角矩形 21"/>
            <p:cNvSpPr/>
            <p:nvPr/>
          </p:nvSpPr>
          <p:spPr>
            <a:xfrm>
              <a:off x="1875" y="3045"/>
              <a:ext cx="7588" cy="1920"/>
            </a:xfrm>
            <a:prstGeom prst="roundRect">
              <a:avLst>
                <a:gd name="adj" fmla="val 3421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26" name="组合 22"/>
            <p:cNvGrpSpPr/>
            <p:nvPr/>
          </p:nvGrpSpPr>
          <p:grpSpPr>
            <a:xfrm>
              <a:off x="1316" y="3345"/>
              <a:ext cx="1320" cy="1320"/>
              <a:chOff x="8799" y="7470"/>
              <a:chExt cx="1320" cy="1320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8799" y="7470"/>
                <a:ext cx="1320" cy="1320"/>
              </a:xfrm>
              <a:prstGeom prst="ellipse">
                <a:avLst/>
              </a:prstGeom>
              <a:solidFill>
                <a:srgbClr val="2D5D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8" name="iconfont-11862-5666441"/>
              <p:cNvSpPr>
                <a:spLocks noChangeAspect="1"/>
              </p:cNvSpPr>
              <p:nvPr/>
            </p:nvSpPr>
            <p:spPr bwMode="auto">
              <a:xfrm>
                <a:off x="9104" y="7801"/>
                <a:ext cx="709" cy="656"/>
              </a:xfrm>
              <a:custGeom>
                <a:avLst/>
                <a:gdLst>
                  <a:gd name="T0" fmla="*/ 8673 w 11185"/>
                  <a:gd name="T1" fmla="*/ 0 h 10349"/>
                  <a:gd name="T2" fmla="*/ 2512 w 11185"/>
                  <a:gd name="T3" fmla="*/ 0 h 10349"/>
                  <a:gd name="T4" fmla="*/ 0 w 11185"/>
                  <a:gd name="T5" fmla="*/ 2511 h 10349"/>
                  <a:gd name="T6" fmla="*/ 0 w 11185"/>
                  <a:gd name="T7" fmla="*/ 7838 h 10349"/>
                  <a:gd name="T8" fmla="*/ 2511 w 11185"/>
                  <a:gd name="T9" fmla="*/ 10349 h 10349"/>
                  <a:gd name="T10" fmla="*/ 8672 w 11185"/>
                  <a:gd name="T11" fmla="*/ 10349 h 10349"/>
                  <a:gd name="T12" fmla="*/ 11183 w 11185"/>
                  <a:gd name="T13" fmla="*/ 7838 h 10349"/>
                  <a:gd name="T14" fmla="*/ 11183 w 11185"/>
                  <a:gd name="T15" fmla="*/ 2511 h 10349"/>
                  <a:gd name="T16" fmla="*/ 8673 w 11185"/>
                  <a:gd name="T17" fmla="*/ 0 h 10349"/>
                  <a:gd name="T18" fmla="*/ 2512 w 11185"/>
                  <a:gd name="T19" fmla="*/ 705 h 10349"/>
                  <a:gd name="T20" fmla="*/ 8673 w 11185"/>
                  <a:gd name="T21" fmla="*/ 705 h 10349"/>
                  <a:gd name="T22" fmla="*/ 10481 w 11185"/>
                  <a:gd name="T23" fmla="*/ 2513 h 10349"/>
                  <a:gd name="T24" fmla="*/ 10481 w 11185"/>
                  <a:gd name="T25" fmla="*/ 2630 h 10349"/>
                  <a:gd name="T26" fmla="*/ 5713 w 11185"/>
                  <a:gd name="T27" fmla="*/ 4895 h 10349"/>
                  <a:gd name="T28" fmla="*/ 5470 w 11185"/>
                  <a:gd name="T29" fmla="*/ 4895 h 10349"/>
                  <a:gd name="T30" fmla="*/ 705 w 11185"/>
                  <a:gd name="T31" fmla="*/ 2629 h 10349"/>
                  <a:gd name="T32" fmla="*/ 705 w 11185"/>
                  <a:gd name="T33" fmla="*/ 2511 h 10349"/>
                  <a:gd name="T34" fmla="*/ 2512 w 11185"/>
                  <a:gd name="T35" fmla="*/ 705 h 10349"/>
                  <a:gd name="T36" fmla="*/ 8673 w 11185"/>
                  <a:gd name="T37" fmla="*/ 9645 h 10349"/>
                  <a:gd name="T38" fmla="*/ 2512 w 11185"/>
                  <a:gd name="T39" fmla="*/ 9645 h 10349"/>
                  <a:gd name="T40" fmla="*/ 705 w 11185"/>
                  <a:gd name="T41" fmla="*/ 7838 h 10349"/>
                  <a:gd name="T42" fmla="*/ 705 w 11185"/>
                  <a:gd name="T43" fmla="*/ 3409 h 10349"/>
                  <a:gd name="T44" fmla="*/ 5355 w 11185"/>
                  <a:gd name="T45" fmla="*/ 5620 h 10349"/>
                  <a:gd name="T46" fmla="*/ 5441 w 11185"/>
                  <a:gd name="T47" fmla="*/ 5661 h 10349"/>
                  <a:gd name="T48" fmla="*/ 5445 w 11185"/>
                  <a:gd name="T49" fmla="*/ 5663 h 10349"/>
                  <a:gd name="T50" fmla="*/ 5456 w 11185"/>
                  <a:gd name="T51" fmla="*/ 5666 h 10349"/>
                  <a:gd name="T52" fmla="*/ 5593 w 11185"/>
                  <a:gd name="T53" fmla="*/ 5689 h 10349"/>
                  <a:gd name="T54" fmla="*/ 5731 w 11185"/>
                  <a:gd name="T55" fmla="*/ 5666 h 10349"/>
                  <a:gd name="T56" fmla="*/ 5742 w 11185"/>
                  <a:gd name="T57" fmla="*/ 5663 h 10349"/>
                  <a:gd name="T58" fmla="*/ 5746 w 11185"/>
                  <a:gd name="T59" fmla="*/ 5661 h 10349"/>
                  <a:gd name="T60" fmla="*/ 5832 w 11185"/>
                  <a:gd name="T61" fmla="*/ 5620 h 10349"/>
                  <a:gd name="T62" fmla="*/ 10482 w 11185"/>
                  <a:gd name="T63" fmla="*/ 3409 h 10349"/>
                  <a:gd name="T64" fmla="*/ 10482 w 11185"/>
                  <a:gd name="T65" fmla="*/ 7839 h 10349"/>
                  <a:gd name="T66" fmla="*/ 8673 w 11185"/>
                  <a:gd name="T67" fmla="*/ 9645 h 10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185" h="10349">
                    <a:moveTo>
                      <a:pt x="8673" y="0"/>
                    </a:moveTo>
                    <a:lnTo>
                      <a:pt x="2512" y="0"/>
                    </a:lnTo>
                    <a:cubicBezTo>
                      <a:pt x="1127" y="0"/>
                      <a:pt x="0" y="1128"/>
                      <a:pt x="0" y="2511"/>
                    </a:cubicBezTo>
                    <a:lnTo>
                      <a:pt x="0" y="7838"/>
                    </a:lnTo>
                    <a:cubicBezTo>
                      <a:pt x="0" y="9223"/>
                      <a:pt x="1126" y="10349"/>
                      <a:pt x="2511" y="10349"/>
                    </a:cubicBezTo>
                    <a:lnTo>
                      <a:pt x="8672" y="10349"/>
                    </a:lnTo>
                    <a:cubicBezTo>
                      <a:pt x="10057" y="10349"/>
                      <a:pt x="11183" y="9223"/>
                      <a:pt x="11183" y="7838"/>
                    </a:cubicBezTo>
                    <a:lnTo>
                      <a:pt x="11183" y="2511"/>
                    </a:lnTo>
                    <a:cubicBezTo>
                      <a:pt x="11185" y="1128"/>
                      <a:pt x="10057" y="0"/>
                      <a:pt x="8673" y="0"/>
                    </a:cubicBezTo>
                    <a:close/>
                    <a:moveTo>
                      <a:pt x="2512" y="705"/>
                    </a:moveTo>
                    <a:lnTo>
                      <a:pt x="8673" y="705"/>
                    </a:lnTo>
                    <a:cubicBezTo>
                      <a:pt x="9670" y="705"/>
                      <a:pt x="10481" y="1516"/>
                      <a:pt x="10481" y="2513"/>
                    </a:cubicBezTo>
                    <a:lnTo>
                      <a:pt x="10481" y="2630"/>
                    </a:lnTo>
                    <a:lnTo>
                      <a:pt x="5713" y="4895"/>
                    </a:lnTo>
                    <a:cubicBezTo>
                      <a:pt x="5636" y="4931"/>
                      <a:pt x="5547" y="4931"/>
                      <a:pt x="5470" y="4895"/>
                    </a:cubicBezTo>
                    <a:lnTo>
                      <a:pt x="705" y="2629"/>
                    </a:lnTo>
                    <a:lnTo>
                      <a:pt x="705" y="2511"/>
                    </a:lnTo>
                    <a:cubicBezTo>
                      <a:pt x="705" y="1515"/>
                      <a:pt x="1515" y="705"/>
                      <a:pt x="2512" y="705"/>
                    </a:cubicBezTo>
                    <a:close/>
                    <a:moveTo>
                      <a:pt x="8673" y="9645"/>
                    </a:moveTo>
                    <a:lnTo>
                      <a:pt x="2512" y="9645"/>
                    </a:lnTo>
                    <a:cubicBezTo>
                      <a:pt x="1516" y="9645"/>
                      <a:pt x="705" y="8834"/>
                      <a:pt x="705" y="7838"/>
                    </a:cubicBezTo>
                    <a:lnTo>
                      <a:pt x="705" y="3409"/>
                    </a:lnTo>
                    <a:lnTo>
                      <a:pt x="5355" y="5620"/>
                    </a:lnTo>
                    <a:lnTo>
                      <a:pt x="5441" y="5661"/>
                    </a:lnTo>
                    <a:cubicBezTo>
                      <a:pt x="5442" y="5661"/>
                      <a:pt x="5443" y="5661"/>
                      <a:pt x="5445" y="5663"/>
                    </a:cubicBezTo>
                    <a:lnTo>
                      <a:pt x="5456" y="5666"/>
                    </a:lnTo>
                    <a:cubicBezTo>
                      <a:pt x="5498" y="5680"/>
                      <a:pt x="5545" y="5689"/>
                      <a:pt x="5593" y="5689"/>
                    </a:cubicBezTo>
                    <a:cubicBezTo>
                      <a:pt x="5642" y="5689"/>
                      <a:pt x="5687" y="5680"/>
                      <a:pt x="5731" y="5666"/>
                    </a:cubicBezTo>
                    <a:lnTo>
                      <a:pt x="5742" y="5663"/>
                    </a:lnTo>
                    <a:cubicBezTo>
                      <a:pt x="5743" y="5663"/>
                      <a:pt x="5744" y="5663"/>
                      <a:pt x="5746" y="5661"/>
                    </a:cubicBezTo>
                    <a:lnTo>
                      <a:pt x="5832" y="5620"/>
                    </a:lnTo>
                    <a:lnTo>
                      <a:pt x="10482" y="3409"/>
                    </a:lnTo>
                    <a:lnTo>
                      <a:pt x="10482" y="7839"/>
                    </a:lnTo>
                    <a:cubicBezTo>
                      <a:pt x="10479" y="8835"/>
                      <a:pt x="9669" y="9645"/>
                      <a:pt x="8673" y="96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2738" y="3093"/>
              <a:ext cx="6614" cy="1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Cascadia Code" panose="020B0609020000020004" pitchFamily="49" charset="0"/>
                  <a:cs typeface="Times New Roman" panose="02020603050405020304" pitchFamily="18" charset="0"/>
                  <a:sym typeface="+mn-lt"/>
                </a:rPr>
                <a:t>Continuously optimize deep learning models to improve the accuracy of vehicle recognition and speed measurement.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</p:txBody>
        </p:sp>
      </p:grpSp>
      <p:grpSp>
        <p:nvGrpSpPr>
          <p:cNvPr id="56" name="组合 34"/>
          <p:cNvGrpSpPr/>
          <p:nvPr/>
        </p:nvGrpSpPr>
        <p:grpSpPr>
          <a:xfrm>
            <a:off x="993140" y="4983443"/>
            <a:ext cx="5173345" cy="1219200"/>
            <a:chOff x="1316" y="3045"/>
            <a:chExt cx="8147" cy="1920"/>
          </a:xfrm>
        </p:grpSpPr>
        <p:sp>
          <p:nvSpPr>
            <p:cNvPr id="57" name="圆角矩形 56"/>
            <p:cNvSpPr/>
            <p:nvPr/>
          </p:nvSpPr>
          <p:spPr>
            <a:xfrm>
              <a:off x="1875" y="3045"/>
              <a:ext cx="7588" cy="1920"/>
            </a:xfrm>
            <a:prstGeom prst="roundRect">
              <a:avLst>
                <a:gd name="adj" fmla="val 3421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58" name="组合 22"/>
            <p:cNvGrpSpPr/>
            <p:nvPr/>
          </p:nvGrpSpPr>
          <p:grpSpPr>
            <a:xfrm>
              <a:off x="1316" y="3345"/>
              <a:ext cx="1320" cy="1320"/>
              <a:chOff x="8799" y="7470"/>
              <a:chExt cx="1320" cy="1320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8799" y="7470"/>
                <a:ext cx="1320" cy="1320"/>
              </a:xfrm>
              <a:prstGeom prst="ellipse">
                <a:avLst/>
              </a:prstGeom>
              <a:solidFill>
                <a:srgbClr val="2D5D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0" name="iconfont-11862-5666441"/>
              <p:cNvSpPr>
                <a:spLocks noChangeAspect="1"/>
              </p:cNvSpPr>
              <p:nvPr/>
            </p:nvSpPr>
            <p:spPr bwMode="auto">
              <a:xfrm>
                <a:off x="9119" y="7774"/>
                <a:ext cx="678" cy="709"/>
              </a:xfrm>
              <a:custGeom>
                <a:avLst/>
                <a:gdLst>
                  <a:gd name="connsiteX0" fmla="*/ 256978 w 514056"/>
                  <a:gd name="connsiteY0" fmla="*/ 195458 h 536971"/>
                  <a:gd name="connsiteX1" fmla="*/ 172648 w 514056"/>
                  <a:gd name="connsiteY1" fmla="*/ 279865 h 536971"/>
                  <a:gd name="connsiteX2" fmla="*/ 256978 w 514056"/>
                  <a:gd name="connsiteY2" fmla="*/ 364178 h 536971"/>
                  <a:gd name="connsiteX3" fmla="*/ 341307 w 514056"/>
                  <a:gd name="connsiteY3" fmla="*/ 279818 h 536971"/>
                  <a:gd name="connsiteX4" fmla="*/ 256978 w 514056"/>
                  <a:gd name="connsiteY4" fmla="*/ 195458 h 536971"/>
                  <a:gd name="connsiteX5" fmla="*/ 256978 w 514056"/>
                  <a:gd name="connsiteY5" fmla="*/ 163085 h 536971"/>
                  <a:gd name="connsiteX6" fmla="*/ 373687 w 514056"/>
                  <a:gd name="connsiteY6" fmla="*/ 279818 h 536971"/>
                  <a:gd name="connsiteX7" fmla="*/ 256978 w 514056"/>
                  <a:gd name="connsiteY7" fmla="*/ 396503 h 536971"/>
                  <a:gd name="connsiteX8" fmla="*/ 140269 w 514056"/>
                  <a:gd name="connsiteY8" fmla="*/ 279818 h 536971"/>
                  <a:gd name="connsiteX9" fmla="*/ 256978 w 514056"/>
                  <a:gd name="connsiteY9" fmla="*/ 163085 h 536971"/>
                  <a:gd name="connsiteX10" fmla="*/ 122050 w 514056"/>
                  <a:gd name="connsiteY10" fmla="*/ 32287 h 536971"/>
                  <a:gd name="connsiteX11" fmla="*/ 32381 w 514056"/>
                  <a:gd name="connsiteY11" fmla="*/ 122004 h 536971"/>
                  <a:gd name="connsiteX12" fmla="*/ 32381 w 514056"/>
                  <a:gd name="connsiteY12" fmla="*/ 414872 h 536971"/>
                  <a:gd name="connsiteX13" fmla="*/ 122050 w 514056"/>
                  <a:gd name="connsiteY13" fmla="*/ 504589 h 536971"/>
                  <a:gd name="connsiteX14" fmla="*/ 391959 w 514056"/>
                  <a:gd name="connsiteY14" fmla="*/ 504589 h 536971"/>
                  <a:gd name="connsiteX15" fmla="*/ 481675 w 514056"/>
                  <a:gd name="connsiteY15" fmla="*/ 414872 h 536971"/>
                  <a:gd name="connsiteX16" fmla="*/ 481675 w 514056"/>
                  <a:gd name="connsiteY16" fmla="*/ 122004 h 536971"/>
                  <a:gd name="connsiteX17" fmla="*/ 391959 w 514056"/>
                  <a:gd name="connsiteY17" fmla="*/ 32287 h 536971"/>
                  <a:gd name="connsiteX18" fmla="*/ 122050 w 514056"/>
                  <a:gd name="connsiteY18" fmla="*/ 0 h 536971"/>
                  <a:gd name="connsiteX19" fmla="*/ 391959 w 514056"/>
                  <a:gd name="connsiteY19" fmla="*/ 0 h 536971"/>
                  <a:gd name="connsiteX20" fmla="*/ 514056 w 514056"/>
                  <a:gd name="connsiteY20" fmla="*/ 122004 h 536971"/>
                  <a:gd name="connsiteX21" fmla="*/ 514056 w 514056"/>
                  <a:gd name="connsiteY21" fmla="*/ 414872 h 536971"/>
                  <a:gd name="connsiteX22" fmla="*/ 391959 w 514056"/>
                  <a:gd name="connsiteY22" fmla="*/ 536971 h 536971"/>
                  <a:gd name="connsiteX23" fmla="*/ 122050 w 514056"/>
                  <a:gd name="connsiteY23" fmla="*/ 536971 h 536971"/>
                  <a:gd name="connsiteX24" fmla="*/ 0 w 514056"/>
                  <a:gd name="connsiteY24" fmla="*/ 414872 h 536971"/>
                  <a:gd name="connsiteX25" fmla="*/ 0 w 514056"/>
                  <a:gd name="connsiteY25" fmla="*/ 122004 h 536971"/>
                  <a:gd name="connsiteX26" fmla="*/ 122050 w 514056"/>
                  <a:gd name="connsiteY26" fmla="*/ 0 h 536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14056" h="536971">
                    <a:moveTo>
                      <a:pt x="256978" y="195458"/>
                    </a:moveTo>
                    <a:cubicBezTo>
                      <a:pt x="210504" y="195458"/>
                      <a:pt x="172648" y="233353"/>
                      <a:pt x="172648" y="279865"/>
                    </a:cubicBezTo>
                    <a:cubicBezTo>
                      <a:pt x="172648" y="326330"/>
                      <a:pt x="210504" y="364178"/>
                      <a:pt x="256978" y="364178"/>
                    </a:cubicBezTo>
                    <a:cubicBezTo>
                      <a:pt x="303452" y="364178"/>
                      <a:pt x="341307" y="326282"/>
                      <a:pt x="341307" y="279818"/>
                    </a:cubicBezTo>
                    <a:cubicBezTo>
                      <a:pt x="341307" y="233306"/>
                      <a:pt x="303452" y="195458"/>
                      <a:pt x="256978" y="195458"/>
                    </a:cubicBezTo>
                    <a:close/>
                    <a:moveTo>
                      <a:pt x="256978" y="163085"/>
                    </a:moveTo>
                    <a:cubicBezTo>
                      <a:pt x="321308" y="163085"/>
                      <a:pt x="373687" y="215453"/>
                      <a:pt x="373687" y="279818"/>
                    </a:cubicBezTo>
                    <a:cubicBezTo>
                      <a:pt x="373687" y="344135"/>
                      <a:pt x="321308" y="396503"/>
                      <a:pt x="256978" y="396503"/>
                    </a:cubicBezTo>
                    <a:cubicBezTo>
                      <a:pt x="192648" y="396503"/>
                      <a:pt x="140269" y="344135"/>
                      <a:pt x="140269" y="279818"/>
                    </a:cubicBezTo>
                    <a:cubicBezTo>
                      <a:pt x="140269" y="215453"/>
                      <a:pt x="192648" y="163085"/>
                      <a:pt x="256978" y="163085"/>
                    </a:cubicBezTo>
                    <a:close/>
                    <a:moveTo>
                      <a:pt x="122050" y="32287"/>
                    </a:moveTo>
                    <a:cubicBezTo>
                      <a:pt x="72620" y="32287"/>
                      <a:pt x="32381" y="72526"/>
                      <a:pt x="32381" y="122004"/>
                    </a:cubicBezTo>
                    <a:lnTo>
                      <a:pt x="32381" y="414872"/>
                    </a:lnTo>
                    <a:cubicBezTo>
                      <a:pt x="32381" y="464349"/>
                      <a:pt x="72620" y="504589"/>
                      <a:pt x="122050" y="504589"/>
                    </a:cubicBezTo>
                    <a:lnTo>
                      <a:pt x="391959" y="504589"/>
                    </a:lnTo>
                    <a:cubicBezTo>
                      <a:pt x="441436" y="504589"/>
                      <a:pt x="481675" y="464349"/>
                      <a:pt x="481675" y="414872"/>
                    </a:cubicBezTo>
                    <a:lnTo>
                      <a:pt x="481675" y="122004"/>
                    </a:lnTo>
                    <a:cubicBezTo>
                      <a:pt x="481675" y="72526"/>
                      <a:pt x="441436" y="32287"/>
                      <a:pt x="391959" y="32287"/>
                    </a:cubicBezTo>
                    <a:close/>
                    <a:moveTo>
                      <a:pt x="122050" y="0"/>
                    </a:moveTo>
                    <a:lnTo>
                      <a:pt x="391959" y="0"/>
                    </a:lnTo>
                    <a:cubicBezTo>
                      <a:pt x="459293" y="0"/>
                      <a:pt x="514056" y="54764"/>
                      <a:pt x="514056" y="122004"/>
                    </a:cubicBezTo>
                    <a:lnTo>
                      <a:pt x="514056" y="414872"/>
                    </a:lnTo>
                    <a:cubicBezTo>
                      <a:pt x="514056" y="482207"/>
                      <a:pt x="459293" y="536971"/>
                      <a:pt x="391959" y="536971"/>
                    </a:cubicBezTo>
                    <a:lnTo>
                      <a:pt x="122050" y="536971"/>
                    </a:lnTo>
                    <a:cubicBezTo>
                      <a:pt x="54763" y="536971"/>
                      <a:pt x="0" y="482207"/>
                      <a:pt x="0" y="414872"/>
                    </a:cubicBezTo>
                    <a:lnTo>
                      <a:pt x="0" y="122004"/>
                    </a:lnTo>
                    <a:cubicBezTo>
                      <a:pt x="0" y="54764"/>
                      <a:pt x="54763" y="0"/>
                      <a:pt x="1220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62" name="文本框 61"/>
            <p:cNvSpPr txBox="1"/>
            <p:nvPr/>
          </p:nvSpPr>
          <p:spPr>
            <a:xfrm>
              <a:off x="2738" y="3048"/>
              <a:ext cx="6309" cy="1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Cascadia Code" panose="020B0609020000020004" pitchFamily="49" charset="0"/>
                  <a:cs typeface="Times New Roman" panose="02020603050405020304" pitchFamily="18" charset="0"/>
                  <a:sym typeface="+mn-lt"/>
                </a:rPr>
                <a:t>Utilize big data analysis technology to provide more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Cascadia Code" panose="020B0609020000020004" pitchFamily="49" charset="0"/>
                  <a:cs typeface="Times New Roman" panose="02020603050405020304" pitchFamily="18" charset="0"/>
                  <a:sym typeface="+mn-lt"/>
                </a:rPr>
                <a:t>indepth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Cascadia Code" panose="020B0609020000020004" pitchFamily="49" charset="0"/>
                  <a:cs typeface="Times New Roman" panose="02020603050405020304" pitchFamily="18" charset="0"/>
                  <a:sym typeface="+mn-lt"/>
                </a:rPr>
                <a:t> traffic trend analysis and prediction.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</p:txBody>
        </p:sp>
      </p:grpSp>
      <p:grpSp>
        <p:nvGrpSpPr>
          <p:cNvPr id="49" name="组合 41"/>
          <p:cNvGrpSpPr/>
          <p:nvPr/>
        </p:nvGrpSpPr>
        <p:grpSpPr>
          <a:xfrm>
            <a:off x="993140" y="3245448"/>
            <a:ext cx="5173345" cy="1219200"/>
            <a:chOff x="1316" y="3045"/>
            <a:chExt cx="8147" cy="1920"/>
          </a:xfrm>
        </p:grpSpPr>
        <p:sp>
          <p:nvSpPr>
            <p:cNvPr id="50" name="圆角矩形 49"/>
            <p:cNvSpPr/>
            <p:nvPr/>
          </p:nvSpPr>
          <p:spPr>
            <a:xfrm>
              <a:off x="1875" y="3045"/>
              <a:ext cx="7588" cy="1920"/>
            </a:xfrm>
            <a:prstGeom prst="roundRect">
              <a:avLst>
                <a:gd name="adj" fmla="val 3421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51" name="组合 22"/>
            <p:cNvGrpSpPr/>
            <p:nvPr/>
          </p:nvGrpSpPr>
          <p:grpSpPr>
            <a:xfrm>
              <a:off x="1316" y="3345"/>
              <a:ext cx="1320" cy="1320"/>
              <a:chOff x="8799" y="7470"/>
              <a:chExt cx="1320" cy="1320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8799" y="7470"/>
                <a:ext cx="1320" cy="1320"/>
              </a:xfrm>
              <a:prstGeom prst="ellipse">
                <a:avLst/>
              </a:prstGeom>
              <a:solidFill>
                <a:srgbClr val="2D5D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53" name="iconfont-11862-5666441"/>
              <p:cNvSpPr>
                <a:spLocks noChangeAspect="1"/>
              </p:cNvSpPr>
              <p:nvPr/>
            </p:nvSpPr>
            <p:spPr bwMode="auto">
              <a:xfrm>
                <a:off x="9119" y="7774"/>
                <a:ext cx="678" cy="709"/>
              </a:xfrm>
              <a:custGeom>
                <a:avLst/>
                <a:gdLst>
                  <a:gd name="connsiteX0" fmla="*/ 250747 w 509195"/>
                  <a:gd name="connsiteY0" fmla="*/ 154157 h 531813"/>
                  <a:gd name="connsiteX1" fmla="*/ 266746 w 509195"/>
                  <a:gd name="connsiteY1" fmla="*/ 170161 h 531813"/>
                  <a:gd name="connsiteX2" fmla="*/ 266746 w 509195"/>
                  <a:gd name="connsiteY2" fmla="*/ 258468 h 531813"/>
                  <a:gd name="connsiteX3" fmla="*/ 360505 w 509195"/>
                  <a:gd name="connsiteY3" fmla="*/ 352252 h 531813"/>
                  <a:gd name="connsiteX4" fmla="*/ 360505 w 509195"/>
                  <a:gd name="connsiteY4" fmla="*/ 374924 h 531813"/>
                  <a:gd name="connsiteX5" fmla="*/ 349220 w 509195"/>
                  <a:gd name="connsiteY5" fmla="*/ 379639 h 531813"/>
                  <a:gd name="connsiteX6" fmla="*/ 337887 w 509195"/>
                  <a:gd name="connsiteY6" fmla="*/ 374924 h 531813"/>
                  <a:gd name="connsiteX7" fmla="*/ 242604 w 509195"/>
                  <a:gd name="connsiteY7" fmla="*/ 279520 h 531813"/>
                  <a:gd name="connsiteX8" fmla="*/ 234985 w 509195"/>
                  <a:gd name="connsiteY8" fmla="*/ 268470 h 531813"/>
                  <a:gd name="connsiteX9" fmla="*/ 234747 w 509195"/>
                  <a:gd name="connsiteY9" fmla="*/ 262850 h 531813"/>
                  <a:gd name="connsiteX10" fmla="*/ 234747 w 509195"/>
                  <a:gd name="connsiteY10" fmla="*/ 170161 h 531813"/>
                  <a:gd name="connsiteX11" fmla="*/ 250747 w 509195"/>
                  <a:gd name="connsiteY11" fmla="*/ 154157 h 531813"/>
                  <a:gd name="connsiteX12" fmla="*/ 120928 w 509195"/>
                  <a:gd name="connsiteY12" fmla="*/ 32048 h 531813"/>
                  <a:gd name="connsiteX13" fmla="*/ 32006 w 509195"/>
                  <a:gd name="connsiteY13" fmla="*/ 120905 h 531813"/>
                  <a:gd name="connsiteX14" fmla="*/ 32006 w 509195"/>
                  <a:gd name="connsiteY14" fmla="*/ 410908 h 531813"/>
                  <a:gd name="connsiteX15" fmla="*/ 120928 w 509195"/>
                  <a:gd name="connsiteY15" fmla="*/ 499765 h 531813"/>
                  <a:gd name="connsiteX16" fmla="*/ 388219 w 509195"/>
                  <a:gd name="connsiteY16" fmla="*/ 499765 h 531813"/>
                  <a:gd name="connsiteX17" fmla="*/ 477141 w 509195"/>
                  <a:gd name="connsiteY17" fmla="*/ 410908 h 531813"/>
                  <a:gd name="connsiteX18" fmla="*/ 477189 w 509195"/>
                  <a:gd name="connsiteY18" fmla="*/ 410908 h 531813"/>
                  <a:gd name="connsiteX19" fmla="*/ 477189 w 509195"/>
                  <a:gd name="connsiteY19" fmla="*/ 120905 h 531813"/>
                  <a:gd name="connsiteX20" fmla="*/ 388314 w 509195"/>
                  <a:gd name="connsiteY20" fmla="*/ 32048 h 531813"/>
                  <a:gd name="connsiteX21" fmla="*/ 120928 w 509195"/>
                  <a:gd name="connsiteY21" fmla="*/ 0 h 531813"/>
                  <a:gd name="connsiteX22" fmla="*/ 388219 w 509195"/>
                  <a:gd name="connsiteY22" fmla="*/ 0 h 531813"/>
                  <a:gd name="connsiteX23" fmla="*/ 509195 w 509195"/>
                  <a:gd name="connsiteY23" fmla="*/ 120905 h 531813"/>
                  <a:gd name="connsiteX24" fmla="*/ 509195 w 509195"/>
                  <a:gd name="connsiteY24" fmla="*/ 410908 h 531813"/>
                  <a:gd name="connsiteX25" fmla="*/ 388314 w 509195"/>
                  <a:gd name="connsiteY25" fmla="*/ 531813 h 531813"/>
                  <a:gd name="connsiteX26" fmla="*/ 120928 w 509195"/>
                  <a:gd name="connsiteY26" fmla="*/ 531813 h 531813"/>
                  <a:gd name="connsiteX27" fmla="*/ 0 w 509195"/>
                  <a:gd name="connsiteY27" fmla="*/ 410908 h 531813"/>
                  <a:gd name="connsiteX28" fmla="*/ 0 w 509195"/>
                  <a:gd name="connsiteY28" fmla="*/ 120905 h 531813"/>
                  <a:gd name="connsiteX29" fmla="*/ 120928 w 509195"/>
                  <a:gd name="connsiteY29" fmla="*/ 0 h 531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509195" h="531813">
                    <a:moveTo>
                      <a:pt x="250747" y="154157"/>
                    </a:moveTo>
                    <a:cubicBezTo>
                      <a:pt x="259556" y="154157"/>
                      <a:pt x="266746" y="161302"/>
                      <a:pt x="266746" y="170161"/>
                    </a:cubicBezTo>
                    <a:lnTo>
                      <a:pt x="266746" y="258468"/>
                    </a:lnTo>
                    <a:lnTo>
                      <a:pt x="360505" y="352252"/>
                    </a:lnTo>
                    <a:cubicBezTo>
                      <a:pt x="366743" y="358491"/>
                      <a:pt x="366743" y="368684"/>
                      <a:pt x="360505" y="374924"/>
                    </a:cubicBezTo>
                    <a:cubicBezTo>
                      <a:pt x="357410" y="378067"/>
                      <a:pt x="353315" y="379639"/>
                      <a:pt x="349220" y="379639"/>
                    </a:cubicBezTo>
                    <a:cubicBezTo>
                      <a:pt x="345077" y="379639"/>
                      <a:pt x="341030" y="378067"/>
                      <a:pt x="337887" y="374924"/>
                    </a:cubicBezTo>
                    <a:lnTo>
                      <a:pt x="242604" y="279520"/>
                    </a:lnTo>
                    <a:cubicBezTo>
                      <a:pt x="238604" y="277139"/>
                      <a:pt x="235747" y="273138"/>
                      <a:pt x="234985" y="268470"/>
                    </a:cubicBezTo>
                    <a:cubicBezTo>
                      <a:pt x="234557" y="266612"/>
                      <a:pt x="234509" y="264755"/>
                      <a:pt x="234747" y="262850"/>
                    </a:cubicBezTo>
                    <a:lnTo>
                      <a:pt x="234747" y="170161"/>
                    </a:lnTo>
                    <a:cubicBezTo>
                      <a:pt x="234747" y="161349"/>
                      <a:pt x="241890" y="154157"/>
                      <a:pt x="250747" y="154157"/>
                    </a:cubicBezTo>
                    <a:close/>
                    <a:moveTo>
                      <a:pt x="120928" y="32048"/>
                    </a:moveTo>
                    <a:cubicBezTo>
                      <a:pt x="71919" y="32048"/>
                      <a:pt x="32006" y="71905"/>
                      <a:pt x="32006" y="120905"/>
                    </a:cubicBezTo>
                    <a:lnTo>
                      <a:pt x="32006" y="410908"/>
                    </a:lnTo>
                    <a:cubicBezTo>
                      <a:pt x="32006" y="459908"/>
                      <a:pt x="71919" y="499765"/>
                      <a:pt x="120928" y="499765"/>
                    </a:cubicBezTo>
                    <a:lnTo>
                      <a:pt x="388219" y="499765"/>
                    </a:lnTo>
                    <a:cubicBezTo>
                      <a:pt x="437229" y="499765"/>
                      <a:pt x="477141" y="459908"/>
                      <a:pt x="477141" y="410908"/>
                    </a:cubicBezTo>
                    <a:lnTo>
                      <a:pt x="477189" y="410908"/>
                    </a:lnTo>
                    <a:lnTo>
                      <a:pt x="477189" y="120905"/>
                    </a:lnTo>
                    <a:cubicBezTo>
                      <a:pt x="477189" y="71905"/>
                      <a:pt x="437276" y="32048"/>
                      <a:pt x="388314" y="32048"/>
                    </a:cubicBezTo>
                    <a:close/>
                    <a:moveTo>
                      <a:pt x="120928" y="0"/>
                    </a:moveTo>
                    <a:lnTo>
                      <a:pt x="388219" y="0"/>
                    </a:lnTo>
                    <a:cubicBezTo>
                      <a:pt x="454899" y="0"/>
                      <a:pt x="509195" y="54238"/>
                      <a:pt x="509195" y="120905"/>
                    </a:cubicBezTo>
                    <a:lnTo>
                      <a:pt x="509195" y="410908"/>
                    </a:lnTo>
                    <a:cubicBezTo>
                      <a:pt x="509195" y="477575"/>
                      <a:pt x="454994" y="531813"/>
                      <a:pt x="388314" y="531813"/>
                    </a:cubicBezTo>
                    <a:lnTo>
                      <a:pt x="120928" y="531813"/>
                    </a:lnTo>
                    <a:cubicBezTo>
                      <a:pt x="54248" y="531813"/>
                      <a:pt x="0" y="477575"/>
                      <a:pt x="0" y="410908"/>
                    </a:cubicBezTo>
                    <a:lnTo>
                      <a:pt x="0" y="120905"/>
                    </a:lnTo>
                    <a:cubicBezTo>
                      <a:pt x="0" y="54238"/>
                      <a:pt x="54248" y="0"/>
                      <a:pt x="12092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2738" y="3045"/>
              <a:ext cx="6309" cy="1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Cascadia Code" panose="020B0609020000020004" pitchFamily="49" charset="0"/>
                  <a:cs typeface="Times New Roman" panose="02020603050405020304" pitchFamily="18" charset="0"/>
                  <a:sym typeface="+mn-lt"/>
                </a:rPr>
                <a:t>Collaborate with urban planning departments to utilize system data for urban and transportation planning.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AAFF83ED-2F84-235A-5CB1-38BC802CE0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7" t="13019"/>
          <a:stretch/>
        </p:blipFill>
        <p:spPr>
          <a:xfrm>
            <a:off x="6586468" y="2460171"/>
            <a:ext cx="5337313" cy="2515514"/>
          </a:xfrm>
          <a:prstGeom prst="rect">
            <a:avLst/>
          </a:prstGeom>
          <a:effectLst>
            <a:reflection stA="45000" endPos="15000" dist="63500" dir="5400000" sy="-100000" algn="bl" rotWithShape="0"/>
          </a:effec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301">
        <p14:prism isInverted="1"/>
      </p:transition>
    </mc:Choice>
    <mc:Fallback xmlns="">
      <p:transition spd="slow" advTm="630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707380" y="2550460"/>
            <a:ext cx="50686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000" b="1" noProof="0" dirty="0">
                <a:gradFill>
                  <a:gsLst>
                    <a:gs pos="100000">
                      <a:srgbClr val="EEC988"/>
                    </a:gs>
                    <a:gs pos="0">
                      <a:srgbClr val="CB954D"/>
                    </a:gs>
                  </a:gsLst>
                  <a:lin scaled="1"/>
                </a:gradFill>
                <a:latin typeface="字魂35号-经典雅黑" panose="02000000000000000000" pitchFamily="2" charset="-122"/>
                <a:ea typeface="字魂35号-经典雅黑" panose="02000000000000000000" pitchFamily="2" charset="-122"/>
                <a:cs typeface="+mn-ea"/>
                <a:sym typeface="+mn-lt"/>
              </a:rPr>
              <a:t>Thank you!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字魂35号-经典雅黑" panose="02000000000000000000" pitchFamily="2" charset="-122"/>
              <a:ea typeface="字魂35号-经典雅黑" panose="02000000000000000000" pitchFamily="2" charset="-122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5777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484">
        <p:fade/>
      </p:transition>
    </mc:Choice>
    <mc:Fallback xmlns="">
      <p:transition spd="med" advTm="34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，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oq4mbdib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</TotalTime>
  <Words>92</Words>
  <Application>Microsoft Office PowerPoint</Application>
  <PresentationFormat>宽屏</PresentationFormat>
  <Paragraphs>17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微软雅黑</vt:lpstr>
      <vt:lpstr>字魂35号-经典雅黑</vt:lpstr>
      <vt:lpstr>Arial</vt:lpstr>
      <vt:lpstr>Calibri</vt:lpstr>
      <vt:lpstr>Times New Roman</vt:lpstr>
      <vt:lpstr>Wingdings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蓝色鎏金</dc:title>
  <dc:creator>第一PPT</dc:creator>
  <cp:keywords>www.1ppt.com</cp:keywords>
  <dc:description>www.1ppt.com</dc:description>
  <cp:lastModifiedBy>zz m</cp:lastModifiedBy>
  <cp:revision>247</cp:revision>
  <dcterms:created xsi:type="dcterms:W3CDTF">2019-06-19T02:08:00Z</dcterms:created>
  <dcterms:modified xsi:type="dcterms:W3CDTF">2024-09-19T10:49:42Z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2052-11.1.0.9998</vt:lpwstr>
  </property>
</Properties>
</file>