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2" r:id="rId4"/>
  </p:sldMasterIdLst>
  <p:notesMasterIdLst>
    <p:notesMasterId r:id="rId7"/>
  </p:notesMasterIdLst>
  <p:handoutMasterIdLst>
    <p:handoutMasterId r:id="rId8"/>
  </p:handoutMasterIdLst>
  <p:sldIdLst>
    <p:sldId id="391" r:id="rId5"/>
    <p:sldId id="40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A107856-5554-42FB-B03E-39F5DBC370B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2" autoAdjust="0"/>
    <p:restoredTop sz="96327" autoAdjust="0"/>
  </p:normalViewPr>
  <p:slideViewPr>
    <p:cSldViewPr snapToGrid="0">
      <p:cViewPr varScale="1">
        <p:scale>
          <a:sx n="108" d="100"/>
          <a:sy n="108" d="100"/>
        </p:scale>
        <p:origin x="96" y="379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58" d="100"/>
          <a:sy n="58" d="100"/>
        </p:scale>
        <p:origin x="3240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F6756E-81DA-9FAC-70D8-556F658BDD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EDD12-BCD5-485B-BCBC-34BB01D7923C}" type="datetimeFigureOut">
              <a:rPr lang="en-US" smtClean="0"/>
              <a:t>9/25/2025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71D415-D05A-7067-CCD3-457153D96C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230DF-5933-439D-898F-38E9AC9BA6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97095E3-54D2-CFD2-4F49-7536FC8641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8" name="Header Placeholder 7">
            <a:extLst>
              <a:ext uri="{FF2B5EF4-FFF2-40B4-BE49-F238E27FC236}">
                <a16:creationId xmlns:a16="http://schemas.microsoft.com/office/drawing/2014/main" id="{521EE01A-C0B5-5ECF-96DD-768F86AA15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228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E7A52F-9D89-7442-A8E9-48D1527B5F6B}" type="datetimeFigureOut">
              <a:rPr lang="en-US" smtClean="0"/>
              <a:t>9/25/2025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C7E07-3C67-C64C-8DA0-0404F630397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528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276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842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46094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30211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56295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056846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111765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91415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191128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812143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50622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ummary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57F1500-1A16-D1EF-4F0C-030852B291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2D07A0BE-3890-193E-9439-F294E61A7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C05217ED-C258-E6CE-BA7F-28A6EA41B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F3E11A1F-14DD-BA35-D7D7-4D4ADEAA3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F14541B0-973F-7E21-1019-D2FB83C8C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467E05B6-B7CB-1E4F-96BA-4B8CFE8B63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02875"/>
            <a:ext cx="10873740" cy="168020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F6FE0DC0-B0D7-F4D6-8038-177AD7A8C21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57600" y="2282008"/>
            <a:ext cx="7810500" cy="3699328"/>
          </a:xfrm>
        </p:spPr>
        <p:txBody>
          <a:bodyPr lIns="0" tIns="228600" rIns="0" bIns="0">
            <a:normAutofit/>
          </a:bodyPr>
          <a:lstStyle>
            <a:lvl1pPr marL="283464" indent="-283464">
              <a:spcBef>
                <a:spcPts val="1800"/>
              </a:spcBef>
              <a:buFont typeface="Arial" panose="020B0604020202020204" pitchFamily="34" charset="0"/>
              <a:buChar char="•"/>
              <a:defRPr sz="2000"/>
            </a:lvl1pPr>
            <a:lvl2pPr indent="-283464">
              <a:spcBef>
                <a:spcPts val="18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D58739-4346-5104-B1AC-89ED035912A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272B8D-F380-9F1A-C8E6-BDD2352B1763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104615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304">
          <p15:clr>
            <a:srgbClr val="FBAE40"/>
          </p15:clr>
        </p15:guide>
        <p15:guide id="4" pos="5736">
          <p15:clr>
            <a:srgbClr val="FBAE40"/>
          </p15:clr>
        </p15:guide>
        <p15:guide id="5" pos="1944">
          <p15:clr>
            <a:srgbClr val="FBAE40"/>
          </p15:clr>
        </p15:guide>
        <p15:guide id="6" pos="4008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440">
          <p15:clr>
            <a:srgbClr val="FBAE40"/>
          </p15:clr>
        </p15:guide>
        <p15:guide id="9" orient="horz" pos="552">
          <p15:clr>
            <a:srgbClr val="FBAE40"/>
          </p15:clr>
        </p15:guide>
        <p15:guide id="10" pos="5352">
          <p15:clr>
            <a:srgbClr val="FBAE40"/>
          </p15:clr>
        </p15:guide>
        <p15:guide id="11" pos="3648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32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197507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06C6F65-35CD-D64B-992A-0C1C1E003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7" name="AutoShape 24">
              <a:extLst>
                <a:ext uri="{FF2B5EF4-FFF2-40B4-BE49-F238E27FC236}">
                  <a16:creationId xmlns:a16="http://schemas.microsoft.com/office/drawing/2014/main" id="{CFD467E2-FF13-7E4F-BEF9-EA1A17665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A85A327-3157-B442-993A-6900F7124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A459CB4-74AF-0544-AB1E-7CC6D10F8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95A20BFD-9142-D64A-A78A-61B75FCA0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80736DF-C890-DB47-AEAA-D3D92505E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39F93F26-ED5C-E74E-BFBD-E3054DC1B9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89572"/>
            <a:ext cx="6787747" cy="159350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 spc="50" baseline="0"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186153BD-9D2B-47EB-3553-1D3F6663B2A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4359" y="2281918"/>
            <a:ext cx="6787747" cy="3708517"/>
          </a:xfrm>
        </p:spPr>
        <p:txBody>
          <a:bodyPr lIns="0" tIns="228600" rIns="0" bIns="0">
            <a:normAutofit/>
          </a:bodyPr>
          <a:lstStyle>
            <a:lvl1pPr marL="283464" indent="-283464">
              <a:lnSpc>
                <a:spcPct val="80000"/>
              </a:lnSpc>
              <a:spcBef>
                <a:spcPts val="2200"/>
              </a:spcBef>
              <a:buFont typeface="Arial" panose="020B0604020202020204" pitchFamily="34" charset="0"/>
              <a:buChar char="•"/>
              <a:defRPr lang="en-US" sz="2400" b="1" i="0" kern="1200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indent="-283464">
              <a:spcBef>
                <a:spcPts val="6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3" name="Slide Number Placeholder 42">
            <a:extLst>
              <a:ext uri="{FF2B5EF4-FFF2-40B4-BE49-F238E27FC236}">
                <a16:creationId xmlns:a16="http://schemas.microsoft.com/office/drawing/2014/main" id="{D80CCC8F-9CF1-9621-04EB-DFA68FEE42D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42" name="Date Placeholder 41">
            <a:extLst>
              <a:ext uri="{FF2B5EF4-FFF2-40B4-BE49-F238E27FC236}">
                <a16:creationId xmlns:a16="http://schemas.microsoft.com/office/drawing/2014/main" id="{29CE2856-DB8F-5603-C085-74C70560FAC8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79826C1-7A52-DA25-F422-EE62DED7D1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0552" cy="0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8089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79D0555-EBDC-B53A-212D-A5921795FE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80543"/>
          </a:xfrm>
          <a:custGeom>
            <a:avLst/>
            <a:gdLst>
              <a:gd name="connsiteX0" fmla="*/ 6309360 w 12192000"/>
              <a:gd name="connsiteY0" fmla="*/ 3951843 h 6880543"/>
              <a:gd name="connsiteX1" fmla="*/ 6309360 w 12192000"/>
              <a:gd name="connsiteY1" fmla="*/ 4052427 h 6880543"/>
              <a:gd name="connsiteX2" fmla="*/ 8442960 w 12192000"/>
              <a:gd name="connsiteY2" fmla="*/ 4052427 h 6880543"/>
              <a:gd name="connsiteX3" fmla="*/ 8442960 w 12192000"/>
              <a:gd name="connsiteY3" fmla="*/ 3951843 h 6880543"/>
              <a:gd name="connsiteX4" fmla="*/ 0 w 12192000"/>
              <a:gd name="connsiteY4" fmla="*/ 0 h 6880543"/>
              <a:gd name="connsiteX5" fmla="*/ 12192000 w 12192000"/>
              <a:gd name="connsiteY5" fmla="*/ 0 h 6880543"/>
              <a:gd name="connsiteX6" fmla="*/ 12192000 w 12192000"/>
              <a:gd name="connsiteY6" fmla="*/ 6880543 h 6880543"/>
              <a:gd name="connsiteX7" fmla="*/ 0 w 12192000"/>
              <a:gd name="connsiteY7" fmla="*/ 6880543 h 6880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80543">
                <a:moveTo>
                  <a:pt x="6309360" y="3951843"/>
                </a:moveTo>
                <a:lnTo>
                  <a:pt x="6309360" y="4052427"/>
                </a:lnTo>
                <a:lnTo>
                  <a:pt x="8442960" y="4052427"/>
                </a:lnTo>
                <a:lnTo>
                  <a:pt x="8442960" y="395184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80543"/>
                </a:lnTo>
                <a:lnTo>
                  <a:pt x="0" y="6880543"/>
                </a:lnTo>
                <a:close/>
              </a:path>
            </a:pathLst>
          </a:custGeom>
        </p:spPr>
        <p:txBody>
          <a:bodyPr wrap="square" tIns="182880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D492973-78E3-D34E-835E-CF2D451701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59" y="444933"/>
            <a:ext cx="5477479" cy="329184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60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6BA398-1ED2-1FCA-63B9-8915A8C7A5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309360" y="3951843"/>
            <a:ext cx="2133600" cy="10058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169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104">
          <p15:clr>
            <a:srgbClr val="FBAE40"/>
          </p15:clr>
        </p15:guide>
        <p15:guide id="3" pos="4344" userDrawn="1">
          <p15:clr>
            <a:srgbClr val="FBAE40"/>
          </p15:clr>
        </p15:guide>
        <p15:guide id="4" pos="4560" userDrawn="1">
          <p15:clr>
            <a:srgbClr val="FBAE40"/>
          </p15:clr>
        </p15:guide>
        <p15:guide id="8" orient="horz" pos="1848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99835" y="43052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9973BC6-F6E5-0B3B-C8AB-0AC4020D4E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1113"/>
            <a:ext cx="5791200" cy="6880226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99835" y="456860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9169ED6-4B82-6844-119F-AC15CDF2D3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9140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9905" y="454955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0271085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97D5AF2-684A-4A8D-3D82-B57D7AC44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id="{8CF5F650-F8F0-F4FE-44DA-1F14ADE4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8870924-E47D-404F-59B5-BD1C58F7B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80806A65-E4FC-2F52-65B3-CC181E62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278129"/>
            <a:ext cx="9778365" cy="149459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F14DA3C5-63E4-BAFB-1D68-47F71EEEE53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4360" y="2676525"/>
            <a:ext cx="4490827" cy="3597470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9436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BD11386D-847E-8CF5-E56A-42E80A65A08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881898" y="2676525"/>
            <a:ext cx="4490827" cy="3597470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4864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056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2E558A9-6DD6-E21D-3A8F-6707E1DD1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12" name="AutoShape 24">
              <a:extLst>
                <a:ext uri="{FF2B5EF4-FFF2-40B4-BE49-F238E27FC236}">
                  <a16:creationId xmlns:a16="http://schemas.microsoft.com/office/drawing/2014/main" id="{3FC994E4-318C-1E66-B4E4-8F8FD08E0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17C00E6B-F625-6D6C-8364-9DD9F3C36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C6197B87-4F65-7981-9463-84830CD36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86AA517C-7217-D864-B7E7-40984A288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524013C6-491C-CAA2-5BD6-7C7359671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8885" y="3499667"/>
            <a:ext cx="4939666" cy="254281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47460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885" y="457201"/>
            <a:ext cx="5198269" cy="2305050"/>
          </a:xfrm>
        </p:spPr>
        <p:txBody>
          <a:bodyPr lIns="0" tIns="274320">
            <a:normAutofit/>
          </a:bodyPr>
          <a:lstStyle>
            <a:lvl1pPr marL="457200" indent="-457200">
              <a:spcBef>
                <a:spcPts val="1800"/>
              </a:spcBef>
              <a:buFont typeface="+mj-lt"/>
              <a:buAutoNum type="arabicPeriod"/>
              <a:defRPr sz="2000"/>
            </a:lvl1pPr>
            <a:lvl2pPr marL="914400" indent="-457200">
              <a:spcBef>
                <a:spcPts val="1800"/>
              </a:spcBef>
              <a:buFont typeface="+mj-lt"/>
              <a:buAutoNum type="alphaLcPeriod"/>
              <a:defRPr sz="2000"/>
            </a:lvl2pPr>
            <a:lvl3pPr marL="1371600" indent="-457200">
              <a:spcBef>
                <a:spcPts val="1800"/>
              </a:spcBef>
              <a:buFont typeface="+mj-lt"/>
              <a:buAutoNum type="arabicParenR"/>
              <a:defRPr sz="2000"/>
            </a:lvl3pPr>
            <a:lvl4pPr marL="1371600" indent="0">
              <a:spcBef>
                <a:spcPts val="1800"/>
              </a:spcBef>
              <a:buFont typeface="+mj-lt"/>
              <a:buNone/>
              <a:defRPr sz="2000"/>
            </a:lvl4pPr>
            <a:lvl5pPr marL="2286000" indent="-457200">
              <a:spcBef>
                <a:spcPts val="1800"/>
              </a:spcBef>
              <a:buFont typeface="+mj-lt"/>
              <a:buAutoNum type="arabicPeriod"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endParaRPr lang="en-US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AC171DA-232D-44C1-6B93-40BACB298F4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4360" y="2810595"/>
            <a:ext cx="5198269" cy="3319513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4864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46068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Pic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310" y="278129"/>
            <a:ext cx="5063490" cy="235402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1EF4505D-6803-3813-7738-04996342781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94360" y="3279579"/>
            <a:ext cx="5044440" cy="2994415"/>
          </a:xfrm>
        </p:spPr>
        <p:txBody>
          <a:bodyPr lIns="0" tIns="22860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indent="-283464">
              <a:spcBef>
                <a:spcPts val="18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997459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658637A-5D36-6127-19BC-C203E23FA4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118225" cy="68580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9319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Tab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F555767-B3D8-BD57-1D42-7F6E1E6689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BC972B6D-098C-52F6-E990-52623B368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3F0D3EE3-9A8C-531D-1EEE-1AFAB9F3B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A2BE192C-1768-890B-EC1B-5ED6E1F82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1409" y="4661717"/>
            <a:ext cx="7936230" cy="138076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670935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885" y="584005"/>
            <a:ext cx="2825115" cy="3999060"/>
          </a:xfrm>
        </p:spPr>
        <p:txBody>
          <a:bodyPr lIns="0" tIns="27432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457200" indent="0">
              <a:spcBef>
                <a:spcPts val="1800"/>
              </a:spcBef>
              <a:buNone/>
              <a:defRPr sz="2000"/>
            </a:lvl2pPr>
            <a:lvl3pPr marL="914400" indent="0">
              <a:spcBef>
                <a:spcPts val="1800"/>
              </a:spcBef>
              <a:buNone/>
              <a:defRPr sz="2000"/>
            </a:lvl3pPr>
            <a:lvl4pPr marL="1371600" indent="0">
              <a:spcBef>
                <a:spcPts val="1800"/>
              </a:spcBef>
              <a:buNone/>
              <a:defRPr sz="2000"/>
            </a:lvl4pPr>
            <a:lvl5pPr marL="1828800" indent="0">
              <a:spcBef>
                <a:spcPts val="1800"/>
              </a:spcBef>
              <a:buNone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CAAA28-C292-C527-AD35-90836B8BB9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70934" y="584005"/>
            <a:ext cx="7926705" cy="3999060"/>
          </a:xfrm>
        </p:spPr>
        <p:txBody>
          <a:bodyPr lIns="0">
            <a:normAutofit/>
          </a:bodyPr>
          <a:lstStyle>
            <a:lvl1pPr marL="0" indent="0">
              <a:spcBef>
                <a:spcPts val="1800"/>
              </a:spcBef>
              <a:buNone/>
              <a:defRPr sz="2000"/>
            </a:lvl1pPr>
            <a:lvl2pPr>
              <a:spcBef>
                <a:spcPts val="6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4329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97D5AF2-684A-4A8D-3D82-B57D7AC44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id="{8CF5F650-F8F0-F4FE-44DA-1F14ADE4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8870924-E47D-404F-59B5-BD1C58F7B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80806A65-E4FC-2F52-65B3-CC181E62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98408"/>
            <a:ext cx="10972800" cy="157431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CAAA28-C292-C527-AD35-90836B8BB9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5523" y="2676525"/>
            <a:ext cx="5746750" cy="3597470"/>
          </a:xfrm>
        </p:spPr>
        <p:txBody>
          <a:bodyPr lIns="0">
            <a:normAutofit/>
          </a:bodyPr>
          <a:lstStyle>
            <a:lvl1pPr marL="0" indent="0">
              <a:spcBef>
                <a:spcPts val="1800"/>
              </a:spcBef>
              <a:buNone/>
              <a:defRPr sz="2000"/>
            </a:lvl1pPr>
            <a:lvl2pPr>
              <a:spcBef>
                <a:spcPts val="6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620000" y="2676525"/>
            <a:ext cx="3947160" cy="3597470"/>
          </a:xfrm>
        </p:spPr>
        <p:txBody>
          <a:bodyPr lIns="0">
            <a:normAutofit/>
          </a:bodyPr>
          <a:lstStyle>
            <a:lvl1pPr marL="342900" indent="-342900">
              <a:spcBef>
                <a:spcPts val="1800"/>
              </a:spcBef>
              <a:buFont typeface="Arial" panose="020B0604020202020204" pitchFamily="34" charset="0"/>
              <a:buChar char="•"/>
              <a:defRPr sz="2000"/>
            </a:lvl1pPr>
            <a:lvl2pPr>
              <a:spcBef>
                <a:spcPts val="18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9744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202400"/>
            <a:ext cx="10972800" cy="157032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1506B022-475A-6647-98FF-D5C319A0C7C4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594360" y="2628629"/>
            <a:ext cx="10972800" cy="363674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10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683203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flipH="1" flipV="1">
            <a:off x="6092752" y="0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4360" y="454955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B149C6-5AAC-B8E5-5411-EA38821F6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9273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64067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18591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14357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17954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155714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85206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>
              <a:latin typeface="+mn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8787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  <p:sldLayoutId id="2147483729" r:id="rId17"/>
    <p:sldLayoutId id="2147483730" r:id="rId18"/>
    <p:sldLayoutId id="2147483711" r:id="rId19"/>
    <p:sldLayoutId id="2147483698" r:id="rId20"/>
    <p:sldLayoutId id="2147483710" r:id="rId21"/>
    <p:sldLayoutId id="2147483700" r:id="rId22"/>
    <p:sldLayoutId id="2147483659" r:id="rId23"/>
    <p:sldLayoutId id="2147483709" r:id="rId24"/>
    <p:sldLayoutId id="2147483708" r:id="rId25"/>
    <p:sldLayoutId id="2147483707" r:id="rId26"/>
    <p:sldLayoutId id="2147483706" r:id="rId27"/>
    <p:sldLayoutId id="2147483705" r:id="rId28"/>
    <p:sldLayoutId id="2147483704" r:id="rId29"/>
    <p:sldLayoutId id="2147483703" r:id="rId30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00">
          <p15:clr>
            <a:srgbClr val="547EBF"/>
          </p15:clr>
        </p15:guide>
        <p15:guide id="2" pos="39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45D3755-C3E2-975E-DE68-CDECC4B52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Future tasks and ideas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C3F520-394B-4B8B-80E6-6890785C8C5C}"/>
              </a:ext>
            </a:extLst>
          </p:cNvPr>
          <p:cNvSpPr txBox="1"/>
          <p:nvPr/>
        </p:nvSpPr>
        <p:spPr>
          <a:xfrm>
            <a:off x="511154" y="2574175"/>
            <a:ext cx="47605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1. Traffic light cycles and timings.</a:t>
            </a:r>
          </a:p>
          <a:p>
            <a:r>
              <a:rPr lang="en-US" sz="2400" dirty="0">
                <a:solidFill>
                  <a:schemeClr val="bg1"/>
                </a:solidFill>
              </a:rPr>
              <a:t>We will add control to traffic lights at intersections</a:t>
            </a:r>
            <a:endParaRPr lang="vi-VN" sz="2400" dirty="0">
              <a:solidFill>
                <a:schemeClr val="bg1"/>
              </a:solidFill>
            </a:endParaRPr>
          </a:p>
        </p:txBody>
      </p:sp>
      <p:pic>
        <p:nvPicPr>
          <p:cNvPr id="2" name="Picture 2" descr="How Modern Traffic Lights Signals Work? - Auto Mate Systems Ltd.">
            <a:extLst>
              <a:ext uri="{FF2B5EF4-FFF2-40B4-BE49-F238E27FC236}">
                <a16:creationId xmlns:a16="http://schemas.microsoft.com/office/drawing/2014/main" id="{C3C90436-2005-869D-50F1-D05FA27E37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581" y="2044570"/>
            <a:ext cx="4403320" cy="461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312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0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45D3755-C3E2-975E-DE68-CDECC4B52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tasks and ideas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C3F520-394B-4B8B-80E6-6890785C8C5C}"/>
              </a:ext>
            </a:extLst>
          </p:cNvPr>
          <p:cNvSpPr txBox="1"/>
          <p:nvPr/>
        </p:nvSpPr>
        <p:spPr>
          <a:xfrm>
            <a:off x="511154" y="2574175"/>
            <a:ext cx="47605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</a:rPr>
              <a:t>2. Speed limits, lane closures, or road diversions  </a:t>
            </a:r>
          </a:p>
          <a:p>
            <a:pPr lvl="0"/>
            <a:r>
              <a:rPr lang="en-US" sz="2400" dirty="0">
                <a:solidFill>
                  <a:schemeClr val="bg1"/>
                </a:solidFill>
              </a:rPr>
              <a:t>We will add support to implement speed limit on each road, or close road, or road diversions</a:t>
            </a:r>
            <a:endParaRPr lang="vi-VN" sz="2400" dirty="0">
              <a:solidFill>
                <a:schemeClr val="bg1"/>
              </a:solidFill>
            </a:endParaRPr>
          </a:p>
        </p:txBody>
      </p:sp>
      <p:pic>
        <p:nvPicPr>
          <p:cNvPr id="2" name="Picture 2" descr="Construction signs indicating a lane closure, workmen and a speed limit in  Toronto,Canada Stock Photo - Alamy">
            <a:extLst>
              <a:ext uri="{FF2B5EF4-FFF2-40B4-BE49-F238E27FC236}">
                <a16:creationId xmlns:a16="http://schemas.microsoft.com/office/drawing/2014/main" id="{274ECCE9-54BC-12EA-72EE-1B9A30FA59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604" y="1919748"/>
            <a:ext cx="6406228" cy="4711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9762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ackground xmlns="71af3243-3dd4-4a8d-8c0d-dd76da1f02a5">false</Background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92DB9E12-8AC3-4138-BF4D-720A5525AB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21FFAC0-05A2-416A-B06C-C248395482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F4B194E-8B30-4377-8C59-ECFB902D2A26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225</TotalTime>
  <Words>57</Words>
  <Application>Microsoft Office PowerPoint</Application>
  <PresentationFormat>Widescreen</PresentationFormat>
  <Paragraphs>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Century Gothic</vt:lpstr>
      <vt:lpstr>Wingdings 3</vt:lpstr>
      <vt:lpstr>Ion</vt:lpstr>
      <vt:lpstr>Future tasks and ideas</vt:lpstr>
      <vt:lpstr>Future tasks and ideas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Future tasks and ideas</dc:title>
  <dc:creator>Lê Đức Trung</dc:creator>
  <cp:lastModifiedBy>Lê Đức Trung</cp:lastModifiedBy>
  <cp:revision>2</cp:revision>
  <dcterms:created xsi:type="dcterms:W3CDTF">2024-09-17T10:54:46Z</dcterms:created>
  <dcterms:modified xsi:type="dcterms:W3CDTF">2025-09-24T19:35:09Z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